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0"/>
  </p:notesMasterIdLst>
  <p:sldIdLst>
    <p:sldId id="285" r:id="rId5"/>
    <p:sldId id="6809" r:id="rId6"/>
    <p:sldId id="514" r:id="rId7"/>
    <p:sldId id="633" r:id="rId8"/>
    <p:sldId id="6861" r:id="rId9"/>
    <p:sldId id="6860" r:id="rId10"/>
    <p:sldId id="6857" r:id="rId11"/>
    <p:sldId id="6862" r:id="rId12"/>
    <p:sldId id="6903" r:id="rId13"/>
    <p:sldId id="6902" r:id="rId14"/>
    <p:sldId id="6904" r:id="rId15"/>
    <p:sldId id="6905" r:id="rId16"/>
    <p:sldId id="716" r:id="rId17"/>
    <p:sldId id="717" r:id="rId18"/>
    <p:sldId id="718" r:id="rId19"/>
    <p:sldId id="719" r:id="rId20"/>
    <p:sldId id="6833" r:id="rId21"/>
    <p:sldId id="721" r:id="rId22"/>
    <p:sldId id="722" r:id="rId23"/>
    <p:sldId id="723" r:id="rId24"/>
    <p:sldId id="724" r:id="rId25"/>
    <p:sldId id="725" r:id="rId26"/>
    <p:sldId id="726" r:id="rId27"/>
    <p:sldId id="727" r:id="rId28"/>
    <p:sldId id="728" r:id="rId29"/>
    <p:sldId id="729" r:id="rId30"/>
    <p:sldId id="732" r:id="rId31"/>
    <p:sldId id="733" r:id="rId32"/>
    <p:sldId id="730" r:id="rId33"/>
    <p:sldId id="731" r:id="rId34"/>
    <p:sldId id="734" r:id="rId35"/>
    <p:sldId id="6906" r:id="rId36"/>
    <p:sldId id="6869" r:id="rId37"/>
    <p:sldId id="6870" r:id="rId38"/>
    <p:sldId id="6871" r:id="rId39"/>
    <p:sldId id="6873" r:id="rId40"/>
    <p:sldId id="6874" r:id="rId41"/>
    <p:sldId id="6847" r:id="rId42"/>
    <p:sldId id="6877" r:id="rId43"/>
    <p:sldId id="6880" r:id="rId44"/>
    <p:sldId id="6876" r:id="rId45"/>
    <p:sldId id="6881" r:id="rId46"/>
    <p:sldId id="6875" r:id="rId47"/>
    <p:sldId id="6882" r:id="rId48"/>
    <p:sldId id="6878" r:id="rId49"/>
    <p:sldId id="6883" r:id="rId50"/>
    <p:sldId id="6846" r:id="rId51"/>
    <p:sldId id="6830" r:id="rId52"/>
    <p:sldId id="6908" r:id="rId53"/>
    <p:sldId id="6907" r:id="rId54"/>
    <p:sldId id="6899" r:id="rId55"/>
    <p:sldId id="6909" r:id="rId56"/>
    <p:sldId id="6895" r:id="rId57"/>
    <p:sldId id="6886" r:id="rId58"/>
    <p:sldId id="6892" r:id="rId59"/>
    <p:sldId id="6891" r:id="rId60"/>
    <p:sldId id="6890" r:id="rId61"/>
    <p:sldId id="6889" r:id="rId62"/>
    <p:sldId id="6888" r:id="rId63"/>
    <p:sldId id="6911" r:id="rId64"/>
    <p:sldId id="6912" r:id="rId65"/>
    <p:sldId id="6887" r:id="rId66"/>
    <p:sldId id="6901" r:id="rId67"/>
    <p:sldId id="6898" r:id="rId68"/>
    <p:sldId id="6849" r:id="rId69"/>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B34333-4960-07C2-0E41-767D3CC9935E}" name="Knaap, AJ van der (Ton)" initials="KAvd(" userId="S::Ton.vanderKnaap@stedin.net::6eda09ce-6d8f-4650-ae8e-76b65519316c" providerId="AD"/>
  <p188:author id="{2C51615E-0AED-A0E3-E1FE-9684A4E99F20}" name="Smarius, John" initials="SJ" userId="S::John.Smarius@enexis.nl::c30baacd-31b9-4ea6-b79e-1b4cd3c35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9EAEA"/>
    <a:srgbClr val="008CBE"/>
    <a:srgbClr val="F2B800"/>
    <a:srgbClr val="735C3F"/>
    <a:srgbClr val="996633"/>
    <a:srgbClr val="FFFFCC"/>
    <a:srgbClr val="FF9900"/>
    <a:srgbClr val="D9D9D9"/>
    <a:srgbClr val="005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DB7E1-2C69-43B0-BB5B-452662D785D0}" v="1" dt="2025-02-07T16:03:06.907"/>
    <p1510:client id="{36C2194A-741E-48CB-94C5-3E5EDFB1C7D8}" v="2" dt="2025-02-07T12:40:08.722"/>
    <p1510:client id="{3FBBBA6E-3425-4590-9C18-B4BA9AF9390A}" v="153" dt="2025-02-07T12:54:52.941"/>
    <p1510:client id="{A8EF1C9B-2750-4821-964D-4BD62CCA4562}" v="5" dt="2025-02-07T12:38:33.65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40" d="100"/>
          <a:sy n="140" d="100"/>
        </p:scale>
        <p:origin x="108" y="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x de Wolff" userId="S::lex.de.wolff_alliander.com#ext#@edsn.onmicrosoft.com::842c0f73-aa79-47ef-93a1-14263045c94a" providerId="AD" clId="Web-{2C5DB7E1-2C69-43B0-BB5B-452662D785D0}"/>
    <pc:docChg chg="modSld">
      <pc:chgData name="Lex de Wolff" userId="S::lex.de.wolff_alliander.com#ext#@edsn.onmicrosoft.com::842c0f73-aa79-47ef-93a1-14263045c94a" providerId="AD" clId="Web-{2C5DB7E1-2C69-43B0-BB5B-452662D785D0}" dt="2025-02-07T16:03:06.907" v="0"/>
      <pc:docMkLst>
        <pc:docMk/>
      </pc:docMkLst>
      <pc:sldChg chg="delSp">
        <pc:chgData name="Lex de Wolff" userId="S::lex.de.wolff_alliander.com#ext#@edsn.onmicrosoft.com::842c0f73-aa79-47ef-93a1-14263045c94a" providerId="AD" clId="Web-{2C5DB7E1-2C69-43B0-BB5B-452662D785D0}" dt="2025-02-07T16:03:06.907" v="0"/>
        <pc:sldMkLst>
          <pc:docMk/>
          <pc:sldMk cId="1360801853" sldId="6830"/>
        </pc:sldMkLst>
        <pc:spChg chg="del">
          <ac:chgData name="Lex de Wolff" userId="S::lex.de.wolff_alliander.com#ext#@edsn.onmicrosoft.com::842c0f73-aa79-47ef-93a1-14263045c94a" providerId="AD" clId="Web-{2C5DB7E1-2C69-43B0-BB5B-452662D785D0}" dt="2025-02-07T16:03:06.907" v="0"/>
          <ac:spMkLst>
            <pc:docMk/>
            <pc:sldMk cId="1360801853" sldId="6830"/>
            <ac:spMk id="2" creationId="{0D71B0D2-C195-D8D8-CCBB-24D494860C11}"/>
          </ac:spMkLst>
        </pc:spChg>
      </pc:sldChg>
    </pc:docChg>
  </pc:docChgLst>
  <pc:docChgLst>
    <pc:chgData name="Lex de Wolff" userId="S::lex.de.wolff_alliander.com#ext#@edsn.onmicrosoft.com::842c0f73-aa79-47ef-93a1-14263045c94a" providerId="AD" clId="Web-{A8EF1C9B-2750-4821-964D-4BD62CCA4562}"/>
    <pc:docChg chg="modSld">
      <pc:chgData name="Lex de Wolff" userId="S::lex.de.wolff_alliander.com#ext#@edsn.onmicrosoft.com::842c0f73-aa79-47ef-93a1-14263045c94a" providerId="AD" clId="Web-{A8EF1C9B-2750-4821-964D-4BD62CCA4562}" dt="2025-02-07T12:38:32.765" v="3" actId="20577"/>
      <pc:docMkLst>
        <pc:docMk/>
      </pc:docMkLst>
      <pc:sldChg chg="modSp">
        <pc:chgData name="Lex de Wolff" userId="S::lex.de.wolff_alliander.com#ext#@edsn.onmicrosoft.com::842c0f73-aa79-47ef-93a1-14263045c94a" providerId="AD" clId="Web-{A8EF1C9B-2750-4821-964D-4BD62CCA4562}" dt="2025-02-07T12:38:32.765" v="3" actId="20577"/>
        <pc:sldMkLst>
          <pc:docMk/>
          <pc:sldMk cId="3114503020" sldId="6809"/>
        </pc:sldMkLst>
        <pc:spChg chg="mod">
          <ac:chgData name="Lex de Wolff" userId="S::lex.de.wolff_alliander.com#ext#@edsn.onmicrosoft.com::842c0f73-aa79-47ef-93a1-14263045c94a" providerId="AD" clId="Web-{A8EF1C9B-2750-4821-964D-4BD62CCA4562}" dt="2025-02-07T12:38:32.765" v="3" actId="20577"/>
          <ac:spMkLst>
            <pc:docMk/>
            <pc:sldMk cId="3114503020" sldId="6809"/>
            <ac:spMk id="6" creationId="{C113AC2B-AF31-48D7-8C57-4A714F53A4F6}"/>
          </ac:spMkLst>
        </pc:spChg>
      </pc:sldChg>
    </pc:docChg>
  </pc:docChgLst>
  <pc:docChgLst>
    <pc:chgData name="Lex de Wolff" userId="S::lex.de.wolff_alliander.com#ext#@edsn.onmicrosoft.com::842c0f73-aa79-47ef-93a1-14263045c94a" providerId="AD" clId="Web-{36C2194A-741E-48CB-94C5-3E5EDFB1C7D8}"/>
    <pc:docChg chg="addSld">
      <pc:chgData name="Lex de Wolff" userId="S::lex.de.wolff_alliander.com#ext#@edsn.onmicrosoft.com::842c0f73-aa79-47ef-93a1-14263045c94a" providerId="AD" clId="Web-{36C2194A-741E-48CB-94C5-3E5EDFB1C7D8}" dt="2025-02-07T12:40:08.722" v="1"/>
      <pc:docMkLst>
        <pc:docMk/>
      </pc:docMkLst>
      <pc:sldChg chg="add">
        <pc:chgData name="Lex de Wolff" userId="S::lex.de.wolff_alliander.com#ext#@edsn.onmicrosoft.com::842c0f73-aa79-47ef-93a1-14263045c94a" providerId="AD" clId="Web-{36C2194A-741E-48CB-94C5-3E5EDFB1C7D8}" dt="2025-02-07T12:40:08.706" v="0"/>
        <pc:sldMkLst>
          <pc:docMk/>
          <pc:sldMk cId="2875813354" sldId="6911"/>
        </pc:sldMkLst>
      </pc:sldChg>
      <pc:sldChg chg="add">
        <pc:chgData name="Lex de Wolff" userId="S::lex.de.wolff_alliander.com#ext#@edsn.onmicrosoft.com::842c0f73-aa79-47ef-93a1-14263045c94a" providerId="AD" clId="Web-{36C2194A-741E-48CB-94C5-3E5EDFB1C7D8}" dt="2025-02-07T12:40:08.722" v="1"/>
        <pc:sldMkLst>
          <pc:docMk/>
          <pc:sldMk cId="2139268621" sldId="6912"/>
        </pc:sldMkLst>
      </pc:sldChg>
    </pc:docChg>
  </pc:docChgLst>
  <pc:docChgLst>
    <pc:chgData name="Lex de Wolff" userId="S::lex.de.wolff_alliander.com#ext#@edsn.onmicrosoft.com::842c0f73-aa79-47ef-93a1-14263045c94a" providerId="AD" clId="Web-{3FBBBA6E-3425-4590-9C18-B4BA9AF9390A}"/>
    <pc:docChg chg="modSld">
      <pc:chgData name="Lex de Wolff" userId="S::lex.de.wolff_alliander.com#ext#@edsn.onmicrosoft.com::842c0f73-aa79-47ef-93a1-14263045c94a" providerId="AD" clId="Web-{3FBBBA6E-3425-4590-9C18-B4BA9AF9390A}" dt="2025-02-07T12:54:52.941" v="149" actId="20577"/>
      <pc:docMkLst>
        <pc:docMk/>
      </pc:docMkLst>
      <pc:sldChg chg="delSp">
        <pc:chgData name="Lex de Wolff" userId="S::lex.de.wolff_alliander.com#ext#@edsn.onmicrosoft.com::842c0f73-aa79-47ef-93a1-14263045c94a" providerId="AD" clId="Web-{3FBBBA6E-3425-4590-9C18-B4BA9AF9390A}" dt="2025-02-07T12:45:34.124" v="3"/>
        <pc:sldMkLst>
          <pc:docMk/>
          <pc:sldMk cId="498754887" sldId="6857"/>
        </pc:sldMkLst>
        <pc:spChg chg="del">
          <ac:chgData name="Lex de Wolff" userId="S::lex.de.wolff_alliander.com#ext#@edsn.onmicrosoft.com::842c0f73-aa79-47ef-93a1-14263045c94a" providerId="AD" clId="Web-{3FBBBA6E-3425-4590-9C18-B4BA9AF9390A}" dt="2025-02-07T12:45:34.124" v="3"/>
          <ac:spMkLst>
            <pc:docMk/>
            <pc:sldMk cId="498754887" sldId="6857"/>
            <ac:spMk id="9" creationId="{BCE2CF99-E0CB-2A6D-164E-0775347E21EF}"/>
          </ac:spMkLst>
        </pc:spChg>
      </pc:sldChg>
      <pc:sldChg chg="delSp modSp">
        <pc:chgData name="Lex de Wolff" userId="S::lex.de.wolff_alliander.com#ext#@edsn.onmicrosoft.com::842c0f73-aa79-47ef-93a1-14263045c94a" providerId="AD" clId="Web-{3FBBBA6E-3425-4590-9C18-B4BA9AF9390A}" dt="2025-02-07T12:45:15.217" v="2"/>
        <pc:sldMkLst>
          <pc:docMk/>
          <pc:sldMk cId="3600979848" sldId="6861"/>
        </pc:sldMkLst>
        <pc:spChg chg="del mod">
          <ac:chgData name="Lex de Wolff" userId="S::lex.de.wolff_alliander.com#ext#@edsn.onmicrosoft.com::842c0f73-aa79-47ef-93a1-14263045c94a" providerId="AD" clId="Web-{3FBBBA6E-3425-4590-9C18-B4BA9AF9390A}" dt="2025-02-07T12:45:15.217" v="2"/>
          <ac:spMkLst>
            <pc:docMk/>
            <pc:sldMk cId="3600979848" sldId="6861"/>
            <ac:spMk id="2" creationId="{11C49367-5FF4-7796-E9E4-72B7E69A8F3B}"/>
          </ac:spMkLst>
        </pc:spChg>
      </pc:sldChg>
      <pc:sldChg chg="modSp">
        <pc:chgData name="Lex de Wolff" userId="S::lex.de.wolff_alliander.com#ext#@edsn.onmicrosoft.com::842c0f73-aa79-47ef-93a1-14263045c94a" providerId="AD" clId="Web-{3FBBBA6E-3425-4590-9C18-B4BA9AF9390A}" dt="2025-02-07T12:52:42.952" v="115" actId="20577"/>
        <pc:sldMkLst>
          <pc:docMk/>
          <pc:sldMk cId="1780083109" sldId="6902"/>
        </pc:sldMkLst>
        <pc:spChg chg="mod">
          <ac:chgData name="Lex de Wolff" userId="S::lex.de.wolff_alliander.com#ext#@edsn.onmicrosoft.com::842c0f73-aa79-47ef-93a1-14263045c94a" providerId="AD" clId="Web-{3FBBBA6E-3425-4590-9C18-B4BA9AF9390A}" dt="2025-02-07T12:51:15.543" v="73" actId="1076"/>
          <ac:spMkLst>
            <pc:docMk/>
            <pc:sldMk cId="1780083109" sldId="6902"/>
            <ac:spMk id="31" creationId="{00000000-0000-0000-0000-000000000000}"/>
          </ac:spMkLst>
        </pc:spChg>
        <pc:spChg chg="mod">
          <ac:chgData name="Lex de Wolff" userId="S::lex.de.wolff_alliander.com#ext#@edsn.onmicrosoft.com::842c0f73-aa79-47ef-93a1-14263045c94a" providerId="AD" clId="Web-{3FBBBA6E-3425-4590-9C18-B4BA9AF9390A}" dt="2025-02-07T12:51:15.512" v="72" actId="1076"/>
          <ac:spMkLst>
            <pc:docMk/>
            <pc:sldMk cId="1780083109" sldId="6902"/>
            <ac:spMk id="32" creationId="{00000000-0000-0000-0000-000000000000}"/>
          </ac:spMkLst>
        </pc:spChg>
        <pc:spChg chg="mod">
          <ac:chgData name="Lex de Wolff" userId="S::lex.de.wolff_alliander.com#ext#@edsn.onmicrosoft.com::842c0f73-aa79-47ef-93a1-14263045c94a" providerId="AD" clId="Web-{3FBBBA6E-3425-4590-9C18-B4BA9AF9390A}" dt="2025-02-07T12:52:42.952" v="115" actId="20577"/>
          <ac:spMkLst>
            <pc:docMk/>
            <pc:sldMk cId="1780083109" sldId="6902"/>
            <ac:spMk id="33" creationId="{00000000-0000-0000-0000-000000000000}"/>
          </ac:spMkLst>
        </pc:spChg>
      </pc:sldChg>
      <pc:sldChg chg="modSp">
        <pc:chgData name="Lex de Wolff" userId="S::lex.de.wolff_alliander.com#ext#@edsn.onmicrosoft.com::842c0f73-aa79-47ef-93a1-14263045c94a" providerId="AD" clId="Web-{3FBBBA6E-3425-4590-9C18-B4BA9AF9390A}" dt="2025-02-07T12:54:52.941" v="149" actId="20577"/>
        <pc:sldMkLst>
          <pc:docMk/>
          <pc:sldMk cId="1865312245" sldId="6904"/>
        </pc:sldMkLst>
        <pc:spChg chg="mod">
          <ac:chgData name="Lex de Wolff" userId="S::lex.de.wolff_alliander.com#ext#@edsn.onmicrosoft.com::842c0f73-aa79-47ef-93a1-14263045c94a" providerId="AD" clId="Web-{3FBBBA6E-3425-4590-9C18-B4BA9AF9390A}" dt="2025-02-07T12:54:52.941" v="149" actId="20577"/>
          <ac:spMkLst>
            <pc:docMk/>
            <pc:sldMk cId="1865312245" sldId="6904"/>
            <ac:spMk id="5" creationId="{00000000-0000-0000-0000-000000000000}"/>
          </ac:spMkLst>
        </pc:spChg>
      </pc:sldChg>
    </pc:docChg>
  </pc:docChgLst>
  <pc:docChgLst>
    <pc:chgData name="Smarius, John" userId="c30baacd-31b9-4ea6-b79e-1b4cd3c35358" providerId="ADAL" clId="{6E6083D8-91FD-4ADD-BA95-7AAFABC775F8}"/>
    <pc:docChg chg="undo custSel addSld delSld modSld">
      <pc:chgData name="Smarius, John" userId="c30baacd-31b9-4ea6-b79e-1b4cd3c35358" providerId="ADAL" clId="{6E6083D8-91FD-4ADD-BA95-7AAFABC775F8}" dt="2025-01-28T13:13:50.516" v="754" actId="1076"/>
      <pc:docMkLst>
        <pc:docMk/>
      </pc:docMkLst>
      <pc:sldChg chg="modSp mod">
        <pc:chgData name="Smarius, John" userId="c30baacd-31b9-4ea6-b79e-1b4cd3c35358" providerId="ADAL" clId="{6E6083D8-91FD-4ADD-BA95-7AAFABC775F8}" dt="2025-01-09T14:19:37.855" v="14" actId="20577"/>
        <pc:sldMkLst>
          <pc:docMk/>
          <pc:sldMk cId="820850131" sldId="285"/>
        </pc:sldMkLst>
        <pc:spChg chg="mod">
          <ac:chgData name="Smarius, John" userId="c30baacd-31b9-4ea6-b79e-1b4cd3c35358" providerId="ADAL" clId="{6E6083D8-91FD-4ADD-BA95-7AAFABC775F8}" dt="2025-01-09T14:19:23.488" v="0" actId="20577"/>
          <ac:spMkLst>
            <pc:docMk/>
            <pc:sldMk cId="820850131" sldId="285"/>
            <ac:spMk id="2" creationId="{00000000-0000-0000-0000-000000000000}"/>
          </ac:spMkLst>
        </pc:spChg>
        <pc:spChg chg="mod">
          <ac:chgData name="Smarius, John" userId="c30baacd-31b9-4ea6-b79e-1b4cd3c35358" providerId="ADAL" clId="{6E6083D8-91FD-4ADD-BA95-7AAFABC775F8}" dt="2025-01-09T14:19:37.855" v="14" actId="20577"/>
          <ac:spMkLst>
            <pc:docMk/>
            <pc:sldMk cId="820850131" sldId="285"/>
            <ac:spMk id="5" creationId="{00000000-0000-0000-0000-000000000000}"/>
          </ac:spMkLst>
        </pc:spChg>
      </pc:sldChg>
      <pc:sldChg chg="addSp delSp modSp mod">
        <pc:chgData name="Smarius, John" userId="c30baacd-31b9-4ea6-b79e-1b4cd3c35358" providerId="ADAL" clId="{6E6083D8-91FD-4ADD-BA95-7AAFABC775F8}" dt="2025-01-10T14:52:47.294" v="753" actId="167"/>
        <pc:sldMkLst>
          <pc:docMk/>
          <pc:sldMk cId="254575382" sldId="716"/>
        </pc:sldMkLst>
        <pc:spChg chg="mod">
          <ac:chgData name="Smarius, John" userId="c30baacd-31b9-4ea6-b79e-1b4cd3c35358" providerId="ADAL" clId="{6E6083D8-91FD-4ADD-BA95-7AAFABC775F8}" dt="2025-01-09T15:21:39.051" v="715"/>
          <ac:spMkLst>
            <pc:docMk/>
            <pc:sldMk cId="254575382" sldId="716"/>
            <ac:spMk id="69" creationId="{BAA492CB-E02B-4D33-BF82-C1CF7D1ADCEE}"/>
          </ac:spMkLst>
        </pc:spChg>
        <pc:picChg chg="add mod ord">
          <ac:chgData name="Smarius, John" userId="c30baacd-31b9-4ea6-b79e-1b4cd3c35358" providerId="ADAL" clId="{6E6083D8-91FD-4ADD-BA95-7AAFABC775F8}" dt="2025-01-10T14:52:47.294" v="753" actId="167"/>
          <ac:picMkLst>
            <pc:docMk/>
            <pc:sldMk cId="254575382" sldId="716"/>
            <ac:picMk id="2" creationId="{BAF0B6C6-F3D5-D3E9-80B7-FC58AD1EFBFD}"/>
          </ac:picMkLst>
        </pc:picChg>
      </pc:sldChg>
      <pc:sldChg chg="modSp mod">
        <pc:chgData name="Smarius, John" userId="c30baacd-31b9-4ea6-b79e-1b4cd3c35358" providerId="ADAL" clId="{6E6083D8-91FD-4ADD-BA95-7AAFABC775F8}" dt="2025-01-09T15:12:26.567" v="529" actId="20577"/>
        <pc:sldMkLst>
          <pc:docMk/>
          <pc:sldMk cId="2701063923" sldId="717"/>
        </pc:sldMkLst>
        <pc:spChg chg="mod">
          <ac:chgData name="Smarius, John" userId="c30baacd-31b9-4ea6-b79e-1b4cd3c35358" providerId="ADAL" clId="{6E6083D8-91FD-4ADD-BA95-7AAFABC775F8}" dt="2025-01-09T15:11:29.120" v="515" actId="6549"/>
          <ac:spMkLst>
            <pc:docMk/>
            <pc:sldMk cId="2701063923" sldId="717"/>
            <ac:spMk id="39" creationId="{7507CBF0-E48A-48A0-A8EA-2F9B0DDDBBFA}"/>
          </ac:spMkLst>
        </pc:spChg>
        <pc:spChg chg="mod">
          <ac:chgData name="Smarius, John" userId="c30baacd-31b9-4ea6-b79e-1b4cd3c35358" providerId="ADAL" clId="{6E6083D8-91FD-4ADD-BA95-7AAFABC775F8}" dt="2025-01-09T15:12:26.567" v="529" actId="20577"/>
          <ac:spMkLst>
            <pc:docMk/>
            <pc:sldMk cId="2701063923" sldId="717"/>
            <ac:spMk id="106" creationId="{69605EAF-E421-46BA-AD84-7B4B34C30C60}"/>
          </ac:spMkLst>
        </pc:spChg>
      </pc:sldChg>
      <pc:sldChg chg="addSp delSp modSp mod">
        <pc:chgData name="Smarius, John" userId="c30baacd-31b9-4ea6-b79e-1b4cd3c35358" providerId="ADAL" clId="{6E6083D8-91FD-4ADD-BA95-7AAFABC775F8}" dt="2025-01-09T15:13:44.265" v="556" actId="1076"/>
        <pc:sldMkLst>
          <pc:docMk/>
          <pc:sldMk cId="3009427200" sldId="718"/>
        </pc:sldMkLst>
        <pc:picChg chg="add mod ord">
          <ac:chgData name="Smarius, John" userId="c30baacd-31b9-4ea6-b79e-1b4cd3c35358" providerId="ADAL" clId="{6E6083D8-91FD-4ADD-BA95-7AAFABC775F8}" dt="2025-01-09T15:13:44.265" v="556" actId="1076"/>
          <ac:picMkLst>
            <pc:docMk/>
            <pc:sldMk cId="3009427200" sldId="718"/>
            <ac:picMk id="3" creationId="{19663A6B-47E5-EE82-536A-88F9EF59908F}"/>
          </ac:picMkLst>
        </pc:picChg>
      </pc:sldChg>
      <pc:sldChg chg="modSp mod">
        <pc:chgData name="Smarius, John" userId="c30baacd-31b9-4ea6-b79e-1b4cd3c35358" providerId="ADAL" clId="{6E6083D8-91FD-4ADD-BA95-7AAFABC775F8}" dt="2025-01-09T15:12:54.802" v="550" actId="20577"/>
        <pc:sldMkLst>
          <pc:docMk/>
          <pc:sldMk cId="4035451064" sldId="719"/>
        </pc:sldMkLst>
        <pc:spChg chg="mod">
          <ac:chgData name="Smarius, John" userId="c30baacd-31b9-4ea6-b79e-1b4cd3c35358" providerId="ADAL" clId="{6E6083D8-91FD-4ADD-BA95-7AAFABC775F8}" dt="2025-01-09T15:12:54.802" v="550" actId="20577"/>
          <ac:spMkLst>
            <pc:docMk/>
            <pc:sldMk cId="4035451064" sldId="719"/>
            <ac:spMk id="31" creationId="{5FE68615-EF92-40A5-86A7-D2B3CEB358E5}"/>
          </ac:spMkLst>
        </pc:spChg>
      </pc:sldChg>
      <pc:sldChg chg="addSp delSp modSp mod">
        <pc:chgData name="Smarius, John" userId="c30baacd-31b9-4ea6-b79e-1b4cd3c35358" providerId="ADAL" clId="{6E6083D8-91FD-4ADD-BA95-7AAFABC775F8}" dt="2025-01-09T15:14:56.342" v="564" actId="478"/>
        <pc:sldMkLst>
          <pc:docMk/>
          <pc:sldMk cId="1527998003" sldId="722"/>
        </pc:sldMkLst>
        <pc:picChg chg="add mod ord">
          <ac:chgData name="Smarius, John" userId="c30baacd-31b9-4ea6-b79e-1b4cd3c35358" providerId="ADAL" clId="{6E6083D8-91FD-4ADD-BA95-7AAFABC775F8}" dt="2025-01-09T15:14:52.481" v="563" actId="167"/>
          <ac:picMkLst>
            <pc:docMk/>
            <pc:sldMk cId="1527998003" sldId="722"/>
            <ac:picMk id="3" creationId="{F868C0CE-3F29-7C26-D9BA-16DCE3F7817A}"/>
          </ac:picMkLst>
        </pc:picChg>
      </pc:sldChg>
      <pc:sldChg chg="addSp delSp modSp mod">
        <pc:chgData name="Smarius, John" userId="c30baacd-31b9-4ea6-b79e-1b4cd3c35358" providerId="ADAL" clId="{6E6083D8-91FD-4ADD-BA95-7AAFABC775F8}" dt="2025-01-09T15:15:37.991" v="568" actId="478"/>
        <pc:sldMkLst>
          <pc:docMk/>
          <pc:sldMk cId="591337266" sldId="724"/>
        </pc:sldMkLst>
        <pc:picChg chg="add mod ord">
          <ac:chgData name="Smarius, John" userId="c30baacd-31b9-4ea6-b79e-1b4cd3c35358" providerId="ADAL" clId="{6E6083D8-91FD-4ADD-BA95-7AAFABC775F8}" dt="2025-01-09T15:15:33.608" v="567" actId="167"/>
          <ac:picMkLst>
            <pc:docMk/>
            <pc:sldMk cId="591337266" sldId="724"/>
            <ac:picMk id="3" creationId="{ADC8981B-378F-A34F-A88A-4BBB1D3C0AB2}"/>
          </ac:picMkLst>
        </pc:picChg>
      </pc:sldChg>
      <pc:sldChg chg="addSp delSp modSp mod">
        <pc:chgData name="Smarius, John" userId="c30baacd-31b9-4ea6-b79e-1b4cd3c35358" providerId="ADAL" clId="{6E6083D8-91FD-4ADD-BA95-7AAFABC775F8}" dt="2025-01-09T15:21:17.831" v="714"/>
        <pc:sldMkLst>
          <pc:docMk/>
          <pc:sldMk cId="3113629028" sldId="726"/>
        </pc:sldMkLst>
        <pc:spChg chg="mod">
          <ac:chgData name="Smarius, John" userId="c30baacd-31b9-4ea6-b79e-1b4cd3c35358" providerId="ADAL" clId="{6E6083D8-91FD-4ADD-BA95-7AAFABC775F8}" dt="2025-01-09T15:21:17.831" v="714"/>
          <ac:spMkLst>
            <pc:docMk/>
            <pc:sldMk cId="3113629028" sldId="726"/>
            <ac:spMk id="88" creationId="{9888CE08-E0C9-4AD1-8F20-A9F67AE22293}"/>
          </ac:spMkLst>
        </pc:spChg>
        <pc:picChg chg="add mod ord">
          <ac:chgData name="Smarius, John" userId="c30baacd-31b9-4ea6-b79e-1b4cd3c35358" providerId="ADAL" clId="{6E6083D8-91FD-4ADD-BA95-7AAFABC775F8}" dt="2025-01-09T15:16:03.793" v="571" actId="167"/>
          <ac:picMkLst>
            <pc:docMk/>
            <pc:sldMk cId="3113629028" sldId="726"/>
            <ac:picMk id="3" creationId="{1CB0888B-E54A-C95D-85C3-CDDC44C9480B}"/>
          </ac:picMkLst>
        </pc:picChg>
      </pc:sldChg>
      <pc:sldChg chg="modSp mod">
        <pc:chgData name="Smarius, John" userId="c30baacd-31b9-4ea6-b79e-1b4cd3c35358" providerId="ADAL" clId="{6E6083D8-91FD-4ADD-BA95-7AAFABC775F8}" dt="2025-01-09T15:16:37.456" v="599" actId="20577"/>
        <pc:sldMkLst>
          <pc:docMk/>
          <pc:sldMk cId="849189954" sldId="727"/>
        </pc:sldMkLst>
        <pc:spChg chg="mod">
          <ac:chgData name="Smarius, John" userId="c30baacd-31b9-4ea6-b79e-1b4cd3c35358" providerId="ADAL" clId="{6E6083D8-91FD-4ADD-BA95-7AAFABC775F8}" dt="2025-01-09T15:16:37.456" v="599" actId="20577"/>
          <ac:spMkLst>
            <pc:docMk/>
            <pc:sldMk cId="849189954" sldId="727"/>
            <ac:spMk id="28" creationId="{DF7D602D-C7FC-4E97-9D05-8083BDF8CA72}"/>
          </ac:spMkLst>
        </pc:spChg>
      </pc:sldChg>
      <pc:sldChg chg="addSp delSp modSp mod">
        <pc:chgData name="Smarius, John" userId="c30baacd-31b9-4ea6-b79e-1b4cd3c35358" providerId="ADAL" clId="{6E6083D8-91FD-4ADD-BA95-7AAFABC775F8}" dt="2025-01-09T15:17:01.942" v="603" actId="478"/>
        <pc:sldMkLst>
          <pc:docMk/>
          <pc:sldMk cId="2027636084" sldId="728"/>
        </pc:sldMkLst>
        <pc:picChg chg="add mod ord">
          <ac:chgData name="Smarius, John" userId="c30baacd-31b9-4ea6-b79e-1b4cd3c35358" providerId="ADAL" clId="{6E6083D8-91FD-4ADD-BA95-7AAFABC775F8}" dt="2025-01-09T15:16:57.844" v="602" actId="167"/>
          <ac:picMkLst>
            <pc:docMk/>
            <pc:sldMk cId="2027636084" sldId="728"/>
            <ac:picMk id="3" creationId="{12FDA8DF-BC16-713D-476D-728FFBA32BBE}"/>
          </ac:picMkLst>
        </pc:picChg>
      </pc:sldChg>
      <pc:sldChg chg="modSp mod">
        <pc:chgData name="Smarius, John" userId="c30baacd-31b9-4ea6-b79e-1b4cd3c35358" providerId="ADAL" clId="{6E6083D8-91FD-4ADD-BA95-7AAFABC775F8}" dt="2025-01-09T15:17:23.250" v="625" actId="20577"/>
        <pc:sldMkLst>
          <pc:docMk/>
          <pc:sldMk cId="409279211" sldId="729"/>
        </pc:sldMkLst>
        <pc:spChg chg="mod">
          <ac:chgData name="Smarius, John" userId="c30baacd-31b9-4ea6-b79e-1b4cd3c35358" providerId="ADAL" clId="{6E6083D8-91FD-4ADD-BA95-7AAFABC775F8}" dt="2025-01-09T15:17:23.250" v="625" actId="20577"/>
          <ac:spMkLst>
            <pc:docMk/>
            <pc:sldMk cId="409279211" sldId="729"/>
            <ac:spMk id="37" creationId="{2A7577B9-9F49-4369-AC8F-4E72D7461770}"/>
          </ac:spMkLst>
        </pc:spChg>
      </pc:sldChg>
      <pc:sldChg chg="addSp delSp modSp mod">
        <pc:chgData name="Smarius, John" userId="c30baacd-31b9-4ea6-b79e-1b4cd3c35358" providerId="ADAL" clId="{6E6083D8-91FD-4ADD-BA95-7AAFABC775F8}" dt="2025-01-09T15:18:15.941" v="642" actId="478"/>
        <pc:sldMkLst>
          <pc:docMk/>
          <pc:sldMk cId="65017256" sldId="730"/>
        </pc:sldMkLst>
        <pc:picChg chg="add mod ord">
          <ac:chgData name="Smarius, John" userId="c30baacd-31b9-4ea6-b79e-1b4cd3c35358" providerId="ADAL" clId="{6E6083D8-91FD-4ADD-BA95-7AAFABC775F8}" dt="2025-01-09T15:18:12.563" v="641" actId="167"/>
          <ac:picMkLst>
            <pc:docMk/>
            <pc:sldMk cId="65017256" sldId="730"/>
            <ac:picMk id="3" creationId="{C186519A-3536-9CCB-59CC-13385D54227A}"/>
          </ac:picMkLst>
        </pc:picChg>
      </pc:sldChg>
      <pc:sldChg chg="modSp mod">
        <pc:chgData name="Smarius, John" userId="c30baacd-31b9-4ea6-b79e-1b4cd3c35358" providerId="ADAL" clId="{6E6083D8-91FD-4ADD-BA95-7AAFABC775F8}" dt="2025-01-09T15:18:47.125" v="682" actId="20577"/>
        <pc:sldMkLst>
          <pc:docMk/>
          <pc:sldMk cId="453673781" sldId="731"/>
        </pc:sldMkLst>
        <pc:spChg chg="mod">
          <ac:chgData name="Smarius, John" userId="c30baacd-31b9-4ea6-b79e-1b4cd3c35358" providerId="ADAL" clId="{6E6083D8-91FD-4ADD-BA95-7AAFABC775F8}" dt="2025-01-09T15:18:31.447" v="663" actId="20577"/>
          <ac:spMkLst>
            <pc:docMk/>
            <pc:sldMk cId="453673781" sldId="731"/>
            <ac:spMk id="21" creationId="{AFFAF9B0-904E-4D32-A4AE-A87B9FED3FA9}"/>
          </ac:spMkLst>
        </pc:spChg>
        <pc:spChg chg="mod">
          <ac:chgData name="Smarius, John" userId="c30baacd-31b9-4ea6-b79e-1b4cd3c35358" providerId="ADAL" clId="{6E6083D8-91FD-4ADD-BA95-7AAFABC775F8}" dt="2025-01-09T15:18:47.125" v="682" actId="20577"/>
          <ac:spMkLst>
            <pc:docMk/>
            <pc:sldMk cId="453673781" sldId="731"/>
            <ac:spMk id="65" creationId="{A72D9649-F171-44C4-8FEE-FB4E5837F141}"/>
          </ac:spMkLst>
        </pc:spChg>
      </pc:sldChg>
      <pc:sldChg chg="addSp delSp modSp mod">
        <pc:chgData name="Smarius, John" userId="c30baacd-31b9-4ea6-b79e-1b4cd3c35358" providerId="ADAL" clId="{6E6083D8-91FD-4ADD-BA95-7AAFABC775F8}" dt="2025-01-09T15:17:44.885" v="629" actId="478"/>
        <pc:sldMkLst>
          <pc:docMk/>
          <pc:sldMk cId="1991275485" sldId="732"/>
        </pc:sldMkLst>
        <pc:picChg chg="add mod ord">
          <ac:chgData name="Smarius, John" userId="c30baacd-31b9-4ea6-b79e-1b4cd3c35358" providerId="ADAL" clId="{6E6083D8-91FD-4ADD-BA95-7AAFABC775F8}" dt="2025-01-09T15:17:40.613" v="628" actId="167"/>
          <ac:picMkLst>
            <pc:docMk/>
            <pc:sldMk cId="1991275485" sldId="732"/>
            <ac:picMk id="3" creationId="{11CE17E9-AA44-292B-A57F-A4894AE1741F}"/>
          </ac:picMkLst>
        </pc:picChg>
      </pc:sldChg>
      <pc:sldChg chg="modSp mod">
        <pc:chgData name="Smarius, John" userId="c30baacd-31b9-4ea6-b79e-1b4cd3c35358" providerId="ADAL" clId="{6E6083D8-91FD-4ADD-BA95-7AAFABC775F8}" dt="2025-01-09T15:17:56.367" v="638" actId="20577"/>
        <pc:sldMkLst>
          <pc:docMk/>
          <pc:sldMk cId="4249239124" sldId="733"/>
        </pc:sldMkLst>
        <pc:spChg chg="mod">
          <ac:chgData name="Smarius, John" userId="c30baacd-31b9-4ea6-b79e-1b4cd3c35358" providerId="ADAL" clId="{6E6083D8-91FD-4ADD-BA95-7AAFABC775F8}" dt="2025-01-09T15:17:56.367" v="638" actId="20577"/>
          <ac:spMkLst>
            <pc:docMk/>
            <pc:sldMk cId="4249239124" sldId="733"/>
            <ac:spMk id="104" creationId="{DB7B76E8-5414-4CA1-914E-70BB4203B241}"/>
          </ac:spMkLst>
        </pc:spChg>
      </pc:sldChg>
      <pc:sldChg chg="modSp mod">
        <pc:chgData name="Smarius, John" userId="c30baacd-31b9-4ea6-b79e-1b4cd3c35358" providerId="ADAL" clId="{6E6083D8-91FD-4ADD-BA95-7AAFABC775F8}" dt="2025-01-09T15:20:47.804" v="713" actId="1076"/>
        <pc:sldMkLst>
          <pc:docMk/>
          <pc:sldMk cId="316659910" sldId="734"/>
        </pc:sldMkLst>
        <pc:spChg chg="mod">
          <ac:chgData name="Smarius, John" userId="c30baacd-31b9-4ea6-b79e-1b4cd3c35358" providerId="ADAL" clId="{6E6083D8-91FD-4ADD-BA95-7AAFABC775F8}" dt="2025-01-09T15:19:04.878" v="701" actId="20577"/>
          <ac:spMkLst>
            <pc:docMk/>
            <pc:sldMk cId="316659910" sldId="734"/>
            <ac:spMk id="22" creationId="{57CE44D4-48F1-44D3-B38F-4CFD044A4C30}"/>
          </ac:spMkLst>
        </pc:spChg>
        <pc:spChg chg="mod">
          <ac:chgData name="Smarius, John" userId="c30baacd-31b9-4ea6-b79e-1b4cd3c35358" providerId="ADAL" clId="{6E6083D8-91FD-4ADD-BA95-7AAFABC775F8}" dt="2025-01-09T15:20:47.804" v="713" actId="1076"/>
          <ac:spMkLst>
            <pc:docMk/>
            <pc:sldMk cId="316659910" sldId="734"/>
            <ac:spMk id="205" creationId="{9847F71B-58F4-4002-9B5A-53DDD80EF492}"/>
          </ac:spMkLst>
        </pc:spChg>
        <pc:spChg chg="mod">
          <ac:chgData name="Smarius, John" userId="c30baacd-31b9-4ea6-b79e-1b4cd3c35358" providerId="ADAL" clId="{6E6083D8-91FD-4ADD-BA95-7AAFABC775F8}" dt="2025-01-09T15:19:11.965" v="710" actId="20577"/>
          <ac:spMkLst>
            <pc:docMk/>
            <pc:sldMk cId="316659910" sldId="734"/>
            <ac:spMk id="379" creationId="{C78B87B1-6E95-4399-9AA6-E4BF689247EE}"/>
          </ac:spMkLst>
        </pc:spChg>
      </pc:sldChg>
      <pc:sldChg chg="addSp modSp mod">
        <pc:chgData name="Smarius, John" userId="c30baacd-31b9-4ea6-b79e-1b4cd3c35358" providerId="ADAL" clId="{6E6083D8-91FD-4ADD-BA95-7AAFABC775F8}" dt="2025-01-09T15:39:37.339" v="741" actId="20577"/>
        <pc:sldMkLst>
          <pc:docMk/>
          <pc:sldMk cId="1360801853" sldId="6830"/>
        </pc:sldMkLst>
        <pc:spChg chg="add mod">
          <ac:chgData name="Smarius, John" userId="c30baacd-31b9-4ea6-b79e-1b4cd3c35358" providerId="ADAL" clId="{6E6083D8-91FD-4ADD-BA95-7AAFABC775F8}" dt="2025-01-09T15:39:37.339" v="741" actId="20577"/>
          <ac:spMkLst>
            <pc:docMk/>
            <pc:sldMk cId="1360801853" sldId="6830"/>
            <ac:spMk id="2" creationId="{0D71B0D2-C195-D8D8-CCBB-24D494860C11}"/>
          </ac:spMkLst>
        </pc:spChg>
      </pc:sldChg>
      <pc:sldChg chg="addSp delSp modSp mod">
        <pc:chgData name="Smarius, John" userId="c30baacd-31b9-4ea6-b79e-1b4cd3c35358" providerId="ADAL" clId="{6E6083D8-91FD-4ADD-BA95-7AAFABC775F8}" dt="2025-01-09T15:14:12.894" v="560" actId="478"/>
        <pc:sldMkLst>
          <pc:docMk/>
          <pc:sldMk cId="3802442276" sldId="6833"/>
        </pc:sldMkLst>
        <pc:picChg chg="add mod ord">
          <ac:chgData name="Smarius, John" userId="c30baacd-31b9-4ea6-b79e-1b4cd3c35358" providerId="ADAL" clId="{6E6083D8-91FD-4ADD-BA95-7AAFABC775F8}" dt="2025-01-09T15:14:08.246" v="559" actId="167"/>
          <ac:picMkLst>
            <pc:docMk/>
            <pc:sldMk cId="3802442276" sldId="6833"/>
            <ac:picMk id="3" creationId="{B1209563-43FB-AB8E-29AA-A2FECA4584E9}"/>
          </ac:picMkLst>
        </pc:picChg>
      </pc:sldChg>
      <pc:sldChg chg="addSp modSp mod">
        <pc:chgData name="Smarius, John" userId="c30baacd-31b9-4ea6-b79e-1b4cd3c35358" providerId="ADAL" clId="{6E6083D8-91FD-4ADD-BA95-7AAFABC775F8}" dt="2025-01-09T14:53:22.108" v="349" actId="20577"/>
        <pc:sldMkLst>
          <pc:docMk/>
          <pc:sldMk cId="498754887" sldId="6857"/>
        </pc:sldMkLst>
        <pc:spChg chg="add mod">
          <ac:chgData name="Smarius, John" userId="c30baacd-31b9-4ea6-b79e-1b4cd3c35358" providerId="ADAL" clId="{6E6083D8-91FD-4ADD-BA95-7AAFABC775F8}" dt="2025-01-09T14:53:22.108" v="349" actId="20577"/>
          <ac:spMkLst>
            <pc:docMk/>
            <pc:sldMk cId="498754887" sldId="6857"/>
            <ac:spMk id="9" creationId="{BCE2CF99-E0CB-2A6D-164E-0775347E21EF}"/>
          </ac:spMkLst>
        </pc:spChg>
      </pc:sldChg>
      <pc:sldChg chg="addSp modSp mod">
        <pc:chgData name="Smarius, John" userId="c30baacd-31b9-4ea6-b79e-1b4cd3c35358" providerId="ADAL" clId="{6E6083D8-91FD-4ADD-BA95-7AAFABC775F8}" dt="2025-01-09T14:52:24.930" v="345"/>
        <pc:sldMkLst>
          <pc:docMk/>
          <pc:sldMk cId="2545775204" sldId="6860"/>
        </pc:sldMkLst>
        <pc:spChg chg="add mod">
          <ac:chgData name="Smarius, John" userId="c30baacd-31b9-4ea6-b79e-1b4cd3c35358" providerId="ADAL" clId="{6E6083D8-91FD-4ADD-BA95-7AAFABC775F8}" dt="2025-01-09T14:52:24.930" v="345"/>
          <ac:spMkLst>
            <pc:docMk/>
            <pc:sldMk cId="2545775204" sldId="6860"/>
            <ac:spMk id="5" creationId="{AB4A28E8-1F0F-98FD-AEC4-3710B538D80C}"/>
          </ac:spMkLst>
        </pc:spChg>
        <pc:spChg chg="mod">
          <ac:chgData name="Smarius, John" userId="c30baacd-31b9-4ea6-b79e-1b4cd3c35358" providerId="ADAL" clId="{6E6083D8-91FD-4ADD-BA95-7AAFABC775F8}" dt="2025-01-09T14:46:33.402" v="236" actId="14100"/>
          <ac:spMkLst>
            <pc:docMk/>
            <pc:sldMk cId="2545775204" sldId="6860"/>
            <ac:spMk id="31" creationId="{5BD2501F-7619-47F5-AA09-4A9252070195}"/>
          </ac:spMkLst>
        </pc:spChg>
        <pc:spChg chg="mod">
          <ac:chgData name="Smarius, John" userId="c30baacd-31b9-4ea6-b79e-1b4cd3c35358" providerId="ADAL" clId="{6E6083D8-91FD-4ADD-BA95-7AAFABC775F8}" dt="2025-01-09T14:46:57.761" v="238" actId="14100"/>
          <ac:spMkLst>
            <pc:docMk/>
            <pc:sldMk cId="2545775204" sldId="6860"/>
            <ac:spMk id="67" creationId="{51D3183E-87BB-4BD2-A363-1B181B6F7065}"/>
          </ac:spMkLst>
        </pc:spChg>
        <pc:spChg chg="mod">
          <ac:chgData name="Smarius, John" userId="c30baacd-31b9-4ea6-b79e-1b4cd3c35358" providerId="ADAL" clId="{6E6083D8-91FD-4ADD-BA95-7AAFABC775F8}" dt="2025-01-09T14:44:53.513" v="204" actId="20577"/>
          <ac:spMkLst>
            <pc:docMk/>
            <pc:sldMk cId="2545775204" sldId="6860"/>
            <ac:spMk id="109" creationId="{114D2AF7-5194-4295-98B9-168405BB8DE1}"/>
          </ac:spMkLst>
        </pc:spChg>
        <pc:graphicFrameChg chg="modGraphic">
          <ac:chgData name="Smarius, John" userId="c30baacd-31b9-4ea6-b79e-1b4cd3c35358" providerId="ADAL" clId="{6E6083D8-91FD-4ADD-BA95-7AAFABC775F8}" dt="2025-01-09T14:40:29.499" v="119" actId="20577"/>
          <ac:graphicFrameMkLst>
            <pc:docMk/>
            <pc:sldMk cId="2545775204" sldId="6860"/>
            <ac:graphicFrameMk id="10" creationId="{2AE7B0BA-3758-4960-A548-B2B28B225FA2}"/>
          </ac:graphicFrameMkLst>
        </pc:graphicFrameChg>
        <pc:graphicFrameChg chg="modGraphic">
          <ac:chgData name="Smarius, John" userId="c30baacd-31b9-4ea6-b79e-1b4cd3c35358" providerId="ADAL" clId="{6E6083D8-91FD-4ADD-BA95-7AAFABC775F8}" dt="2025-01-09T14:39:31.538" v="80" actId="20577"/>
          <ac:graphicFrameMkLst>
            <pc:docMk/>
            <pc:sldMk cId="2545775204" sldId="6860"/>
            <ac:graphicFrameMk id="12" creationId="{B615E6E1-5F18-474C-84F9-6720379EE344}"/>
          </ac:graphicFrameMkLst>
        </pc:graphicFrameChg>
        <pc:graphicFrameChg chg="modGraphic">
          <ac:chgData name="Smarius, John" userId="c30baacd-31b9-4ea6-b79e-1b4cd3c35358" providerId="ADAL" clId="{6E6083D8-91FD-4ADD-BA95-7AAFABC775F8}" dt="2025-01-09T14:41:02.774" v="128" actId="6549"/>
          <ac:graphicFrameMkLst>
            <pc:docMk/>
            <pc:sldMk cId="2545775204" sldId="6860"/>
            <ac:graphicFrameMk id="22" creationId="{0659E3B3-03E7-4B31-8764-C269098EE5B1}"/>
          </ac:graphicFrameMkLst>
        </pc:graphicFrameChg>
        <pc:graphicFrameChg chg="modGraphic">
          <ac:chgData name="Smarius, John" userId="c30baacd-31b9-4ea6-b79e-1b4cd3c35358" providerId="ADAL" clId="{6E6083D8-91FD-4ADD-BA95-7AAFABC775F8}" dt="2025-01-09T14:47:16.379" v="239" actId="14734"/>
          <ac:graphicFrameMkLst>
            <pc:docMk/>
            <pc:sldMk cId="2545775204" sldId="6860"/>
            <ac:graphicFrameMk id="47" creationId="{2007E8AE-0F5A-4E88-B2E9-B1021B9847B6}"/>
          </ac:graphicFrameMkLst>
        </pc:graphicFrameChg>
        <pc:graphicFrameChg chg="modGraphic">
          <ac:chgData name="Smarius, John" userId="c30baacd-31b9-4ea6-b79e-1b4cd3c35358" providerId="ADAL" clId="{6E6083D8-91FD-4ADD-BA95-7AAFABC775F8}" dt="2025-01-09T14:43:52.697" v="162" actId="6549"/>
          <ac:graphicFrameMkLst>
            <pc:docMk/>
            <pc:sldMk cId="2545775204" sldId="6860"/>
            <ac:graphicFrameMk id="52" creationId="{E29BE100-C1CC-4706-AA68-C6A40ED18413}"/>
          </ac:graphicFrameMkLst>
        </pc:graphicFrameChg>
        <pc:graphicFrameChg chg="mod modGraphic">
          <ac:chgData name="Smarius, John" userId="c30baacd-31b9-4ea6-b79e-1b4cd3c35358" providerId="ADAL" clId="{6E6083D8-91FD-4ADD-BA95-7AAFABC775F8}" dt="2025-01-09T14:46:46.052" v="237" actId="1076"/>
          <ac:graphicFrameMkLst>
            <pc:docMk/>
            <pc:sldMk cId="2545775204" sldId="6860"/>
            <ac:graphicFrameMk id="71" creationId="{441C155D-8676-4A7C-8F27-A3E604E7CBC2}"/>
          </ac:graphicFrameMkLst>
        </pc:graphicFrameChg>
        <pc:graphicFrameChg chg="modGraphic">
          <ac:chgData name="Smarius, John" userId="c30baacd-31b9-4ea6-b79e-1b4cd3c35358" providerId="ADAL" clId="{6E6083D8-91FD-4ADD-BA95-7AAFABC775F8}" dt="2025-01-09T14:48:19.813" v="289" actId="20577"/>
          <ac:graphicFrameMkLst>
            <pc:docMk/>
            <pc:sldMk cId="2545775204" sldId="6860"/>
            <ac:graphicFrameMk id="73" creationId="{6F3BD293-6937-47CA-88B1-31152D7E49B9}"/>
          </ac:graphicFrameMkLst>
        </pc:graphicFrameChg>
        <pc:graphicFrameChg chg="modGraphic">
          <ac:chgData name="Smarius, John" userId="c30baacd-31b9-4ea6-b79e-1b4cd3c35358" providerId="ADAL" clId="{6E6083D8-91FD-4ADD-BA95-7AAFABC775F8}" dt="2025-01-09T14:45:44.639" v="235" actId="6549"/>
          <ac:graphicFrameMkLst>
            <pc:docMk/>
            <pc:sldMk cId="2545775204" sldId="6860"/>
            <ac:graphicFrameMk id="111" creationId="{31DD8178-6EE8-4794-857B-135B89BB75D3}"/>
          </ac:graphicFrameMkLst>
        </pc:graphicFrameChg>
        <pc:graphicFrameChg chg="modGraphic">
          <ac:chgData name="Smarius, John" userId="c30baacd-31b9-4ea6-b79e-1b4cd3c35358" providerId="ADAL" clId="{6E6083D8-91FD-4ADD-BA95-7AAFABC775F8}" dt="2025-01-09T14:44:36.157" v="192" actId="20577"/>
          <ac:graphicFrameMkLst>
            <pc:docMk/>
            <pc:sldMk cId="2545775204" sldId="6860"/>
            <ac:graphicFrameMk id="117" creationId="{9C716175-C6FC-4309-BD0C-688C1DDC2094}"/>
          </ac:graphicFrameMkLst>
        </pc:graphicFrameChg>
      </pc:sldChg>
      <pc:sldChg chg="addSp modSp mod">
        <pc:chgData name="Smarius, John" userId="c30baacd-31b9-4ea6-b79e-1b4cd3c35358" providerId="ADAL" clId="{6E6083D8-91FD-4ADD-BA95-7AAFABC775F8}" dt="2025-01-09T14:51:20.530" v="341" actId="20577"/>
        <pc:sldMkLst>
          <pc:docMk/>
          <pc:sldMk cId="3600979848" sldId="6861"/>
        </pc:sldMkLst>
        <pc:spChg chg="add mod">
          <ac:chgData name="Smarius, John" userId="c30baacd-31b9-4ea6-b79e-1b4cd3c35358" providerId="ADAL" clId="{6E6083D8-91FD-4ADD-BA95-7AAFABC775F8}" dt="2025-01-09T14:51:20.530" v="341" actId="20577"/>
          <ac:spMkLst>
            <pc:docMk/>
            <pc:sldMk cId="3600979848" sldId="6861"/>
            <ac:spMk id="2" creationId="{11C49367-5FF4-7796-E9E4-72B7E69A8F3B}"/>
          </ac:spMkLst>
        </pc:spChg>
        <pc:spChg chg="mod">
          <ac:chgData name="Smarius, John" userId="c30baacd-31b9-4ea6-b79e-1b4cd3c35358" providerId="ADAL" clId="{6E6083D8-91FD-4ADD-BA95-7AAFABC775F8}" dt="2025-01-09T14:34:40.141" v="26" actId="20577"/>
          <ac:spMkLst>
            <pc:docMk/>
            <pc:sldMk cId="3600979848" sldId="6861"/>
            <ac:spMk id="37" creationId="{697DF920-59F0-4FD7-AEC0-D767DAB708CD}"/>
          </ac:spMkLst>
        </pc:spChg>
        <pc:spChg chg="mod">
          <ac:chgData name="Smarius, John" userId="c30baacd-31b9-4ea6-b79e-1b4cd3c35358" providerId="ADAL" clId="{6E6083D8-91FD-4ADD-BA95-7AAFABC775F8}" dt="2025-01-09T14:33:51.116" v="24" actId="20577"/>
          <ac:spMkLst>
            <pc:docMk/>
            <pc:sldMk cId="3600979848" sldId="6861"/>
            <ac:spMk id="44" creationId="{57CE44D4-48F1-44D3-B38F-4CFD044A4C30}"/>
          </ac:spMkLst>
        </pc:spChg>
        <pc:spChg chg="mod">
          <ac:chgData name="Smarius, John" userId="c30baacd-31b9-4ea6-b79e-1b4cd3c35358" providerId="ADAL" clId="{6E6083D8-91FD-4ADD-BA95-7AAFABC775F8}" dt="2025-01-09T14:35:42.327" v="40" actId="20577"/>
          <ac:spMkLst>
            <pc:docMk/>
            <pc:sldMk cId="3600979848" sldId="6861"/>
            <ac:spMk id="59" creationId="{175E5D94-146A-4501-9D19-43012CC4BC35}"/>
          </ac:spMkLst>
        </pc:spChg>
      </pc:sldChg>
      <pc:sldChg chg="addSp modSp mod">
        <pc:chgData name="Smarius, John" userId="c30baacd-31b9-4ea6-b79e-1b4cd3c35358" providerId="ADAL" clId="{6E6083D8-91FD-4ADD-BA95-7AAFABC775F8}" dt="2025-01-09T14:53:54.880" v="353" actId="20577"/>
        <pc:sldMkLst>
          <pc:docMk/>
          <pc:sldMk cId="1040795807" sldId="6862"/>
        </pc:sldMkLst>
        <pc:spChg chg="add mod">
          <ac:chgData name="Smarius, John" userId="c30baacd-31b9-4ea6-b79e-1b4cd3c35358" providerId="ADAL" clId="{6E6083D8-91FD-4ADD-BA95-7AAFABC775F8}" dt="2025-01-09T14:53:54.880" v="353" actId="20577"/>
          <ac:spMkLst>
            <pc:docMk/>
            <pc:sldMk cId="1040795807" sldId="6862"/>
            <ac:spMk id="2" creationId="{87A4FAF9-1CE4-8166-04B6-2641C3B35779}"/>
          </ac:spMkLst>
        </pc:spChg>
      </pc:sldChg>
      <pc:sldChg chg="modSp mod">
        <pc:chgData name="Smarius, John" userId="c30baacd-31b9-4ea6-b79e-1b4cd3c35358" providerId="ADAL" clId="{6E6083D8-91FD-4ADD-BA95-7AAFABC775F8}" dt="2025-01-09T14:57:31.200" v="450" actId="20577"/>
        <pc:sldMkLst>
          <pc:docMk/>
          <pc:sldMk cId="1780083109" sldId="6902"/>
        </pc:sldMkLst>
        <pc:spChg chg="mod">
          <ac:chgData name="Smarius, John" userId="c30baacd-31b9-4ea6-b79e-1b4cd3c35358" providerId="ADAL" clId="{6E6083D8-91FD-4ADD-BA95-7AAFABC775F8}" dt="2025-01-09T14:57:31.200" v="450" actId="20577"/>
          <ac:spMkLst>
            <pc:docMk/>
            <pc:sldMk cId="1780083109" sldId="6902"/>
            <ac:spMk id="32" creationId="{00000000-0000-0000-0000-000000000000}"/>
          </ac:spMkLst>
        </pc:spChg>
      </pc:sldChg>
      <pc:sldChg chg="modSp mod">
        <pc:chgData name="Smarius, John" userId="c30baacd-31b9-4ea6-b79e-1b4cd3c35358" providerId="ADAL" clId="{6E6083D8-91FD-4ADD-BA95-7AAFABC775F8}" dt="2025-01-09T14:59:19.843" v="452"/>
        <pc:sldMkLst>
          <pc:docMk/>
          <pc:sldMk cId="1865312245" sldId="6904"/>
        </pc:sldMkLst>
        <pc:spChg chg="mod">
          <ac:chgData name="Smarius, John" userId="c30baacd-31b9-4ea6-b79e-1b4cd3c35358" providerId="ADAL" clId="{6E6083D8-91FD-4ADD-BA95-7AAFABC775F8}" dt="2025-01-09T14:59:19.843" v="452"/>
          <ac:spMkLst>
            <pc:docMk/>
            <pc:sldMk cId="1865312245" sldId="6904"/>
            <ac:spMk id="26" creationId="{00000000-0000-0000-0000-000000000000}"/>
          </ac:spMkLst>
        </pc:spChg>
        <pc:spChg chg="mod">
          <ac:chgData name="Smarius, John" userId="c30baacd-31b9-4ea6-b79e-1b4cd3c35358" providerId="ADAL" clId="{6E6083D8-91FD-4ADD-BA95-7AAFABC775F8}" dt="2025-01-09T14:59:00.723" v="451"/>
          <ac:spMkLst>
            <pc:docMk/>
            <pc:sldMk cId="1865312245" sldId="6904"/>
            <ac:spMk id="29" creationId="{00000000-0000-0000-0000-000000000000}"/>
          </ac:spMkLst>
        </pc:spChg>
      </pc:sldChg>
      <pc:sldChg chg="addSp modSp mod">
        <pc:chgData name="Smarius, John" userId="c30baacd-31b9-4ea6-b79e-1b4cd3c35358" providerId="ADAL" clId="{6E6083D8-91FD-4ADD-BA95-7AAFABC775F8}" dt="2025-01-09T15:41:01.914" v="749" actId="20577"/>
        <pc:sldMkLst>
          <pc:docMk/>
          <pc:sldMk cId="772414364" sldId="6907"/>
        </pc:sldMkLst>
        <pc:spChg chg="add mod">
          <ac:chgData name="Smarius, John" userId="c30baacd-31b9-4ea6-b79e-1b4cd3c35358" providerId="ADAL" clId="{6E6083D8-91FD-4ADD-BA95-7AAFABC775F8}" dt="2025-01-09T15:41:01.914" v="749" actId="20577"/>
          <ac:spMkLst>
            <pc:docMk/>
            <pc:sldMk cId="772414364" sldId="6907"/>
            <ac:spMk id="15" creationId="{E7E7E959-C309-12B8-3901-31969F135DB9}"/>
          </ac:spMkLst>
        </pc:spChg>
      </pc:sldChg>
      <pc:sldChg chg="addSp modSp mod">
        <pc:chgData name="Smarius, John" userId="c30baacd-31b9-4ea6-b79e-1b4cd3c35358" providerId="ADAL" clId="{6E6083D8-91FD-4ADD-BA95-7AAFABC775F8}" dt="2025-01-28T13:13:50.516" v="754" actId="1076"/>
        <pc:sldMkLst>
          <pc:docMk/>
          <pc:sldMk cId="178334598" sldId="6908"/>
        </pc:sldMkLst>
        <pc:spChg chg="add mod">
          <ac:chgData name="Smarius, John" userId="c30baacd-31b9-4ea6-b79e-1b4cd3c35358" providerId="ADAL" clId="{6E6083D8-91FD-4ADD-BA95-7AAFABC775F8}" dt="2025-01-28T13:13:50.516" v="754" actId="1076"/>
          <ac:spMkLst>
            <pc:docMk/>
            <pc:sldMk cId="178334598" sldId="6908"/>
            <ac:spMk id="9" creationId="{C15F3B65-1388-E27C-4E56-80675A9B0FBA}"/>
          </ac:spMkLst>
        </pc:spChg>
      </pc:sldChg>
      <pc:sldChg chg="addSp delSp modSp mod modShow">
        <pc:chgData name="Smarius, John" userId="c30baacd-31b9-4ea6-b79e-1b4cd3c35358" providerId="ADAL" clId="{6E6083D8-91FD-4ADD-BA95-7AAFABC775F8}" dt="2025-01-10T14:52:34.069" v="750" actId="1076"/>
        <pc:sldMkLst>
          <pc:docMk/>
          <pc:sldMk cId="2216178223" sldId="6910"/>
        </pc:sldMkLst>
        <pc:spChg chg="mod">
          <ac:chgData name="Smarius, John" userId="c30baacd-31b9-4ea6-b79e-1b4cd3c35358" providerId="ADAL" clId="{6E6083D8-91FD-4ADD-BA95-7AAFABC775F8}" dt="2025-01-09T15:24:43.020" v="735" actId="1076"/>
          <ac:spMkLst>
            <pc:docMk/>
            <pc:sldMk cId="2216178223" sldId="6910"/>
            <ac:spMk id="42" creationId="{0E39A6CE-5D4B-AEEA-1AE8-FB6C27CC6775}"/>
          </ac:spMkLst>
        </pc:spChg>
        <pc:spChg chg="mod">
          <ac:chgData name="Smarius, John" userId="c30baacd-31b9-4ea6-b79e-1b4cd3c35358" providerId="ADAL" clId="{6E6083D8-91FD-4ADD-BA95-7AAFABC775F8}" dt="2025-01-09T15:22:57.735" v="722" actId="20577"/>
          <ac:spMkLst>
            <pc:docMk/>
            <pc:sldMk cId="2216178223" sldId="6910"/>
            <ac:spMk id="46" creationId="{356E4E81-E7EF-1DED-777B-1E91DDBF3E05}"/>
          </ac:spMkLst>
        </pc:spChg>
        <pc:spChg chg="mod">
          <ac:chgData name="Smarius, John" userId="c30baacd-31b9-4ea6-b79e-1b4cd3c35358" providerId="ADAL" clId="{6E6083D8-91FD-4ADD-BA95-7AAFABC775F8}" dt="2025-01-09T15:23:10.885" v="723" actId="20577"/>
          <ac:spMkLst>
            <pc:docMk/>
            <pc:sldMk cId="2216178223" sldId="6910"/>
            <ac:spMk id="50" creationId="{11934B21-162B-2CF0-23AF-C1207FC927B1}"/>
          </ac:spMkLst>
        </pc:spChg>
        <pc:spChg chg="mod">
          <ac:chgData name="Smarius, John" userId="c30baacd-31b9-4ea6-b79e-1b4cd3c35358" providerId="ADAL" clId="{6E6083D8-91FD-4ADD-BA95-7AAFABC775F8}" dt="2025-01-09T15:24:17.426" v="733" actId="1076"/>
          <ac:spMkLst>
            <pc:docMk/>
            <pc:sldMk cId="2216178223" sldId="6910"/>
            <ac:spMk id="62" creationId="{3608458B-837E-58DA-6ACD-DBBDA16026B1}"/>
          </ac:spMkLst>
        </pc:spChg>
        <pc:spChg chg="mod">
          <ac:chgData name="Smarius, John" userId="c30baacd-31b9-4ea6-b79e-1b4cd3c35358" providerId="ADAL" clId="{6E6083D8-91FD-4ADD-BA95-7AAFABC775F8}" dt="2025-01-09T15:23:26.947" v="727" actId="20577"/>
          <ac:spMkLst>
            <pc:docMk/>
            <pc:sldMk cId="2216178223" sldId="6910"/>
            <ac:spMk id="64" creationId="{6031085C-194D-EA73-69BB-ED37E7A6A451}"/>
          </ac:spMkLst>
        </pc:spChg>
        <pc:spChg chg="mod">
          <ac:chgData name="Smarius, John" userId="c30baacd-31b9-4ea6-b79e-1b4cd3c35358" providerId="ADAL" clId="{6E6083D8-91FD-4ADD-BA95-7AAFABC775F8}" dt="2025-01-09T15:25:00.525" v="737" actId="1076"/>
          <ac:spMkLst>
            <pc:docMk/>
            <pc:sldMk cId="2216178223" sldId="6910"/>
            <ac:spMk id="65" creationId="{21516C1F-A3D0-AD4E-D463-AF4BD2604BA9}"/>
          </ac:spMkLst>
        </pc:spChg>
        <pc:picChg chg="add mod ord">
          <ac:chgData name="Smarius, John" userId="c30baacd-31b9-4ea6-b79e-1b4cd3c35358" providerId="ADAL" clId="{6E6083D8-91FD-4ADD-BA95-7AAFABC775F8}" dt="2025-01-10T14:52:34.069" v="750" actId="1076"/>
          <ac:picMkLst>
            <pc:docMk/>
            <pc:sldMk cId="2216178223" sldId="6910"/>
            <ac:picMk id="16" creationId="{F3397A4A-AD25-B4E6-C1FF-E0893BAD2C1F}"/>
          </ac:picMkLst>
        </pc:picChg>
        <pc:cxnChg chg="mod">
          <ac:chgData name="Smarius, John" userId="c30baacd-31b9-4ea6-b79e-1b4cd3c35358" providerId="ADAL" clId="{6E6083D8-91FD-4ADD-BA95-7AAFABC775F8}" dt="2025-01-09T15:24:47.213" v="736" actId="14100"/>
          <ac:cxnSpMkLst>
            <pc:docMk/>
            <pc:sldMk cId="2216178223" sldId="6910"/>
            <ac:cxnSpMk id="11" creationId="{1A0FDA32-70FB-A9B3-1400-190C170A5C77}"/>
          </ac:cxnSpMkLst>
        </pc:cxnChg>
        <pc:cxnChg chg="mod">
          <ac:chgData name="Smarius, John" userId="c30baacd-31b9-4ea6-b79e-1b4cd3c35358" providerId="ADAL" clId="{6E6083D8-91FD-4ADD-BA95-7AAFABC775F8}" dt="2025-01-09T15:24:43.020" v="735" actId="1076"/>
          <ac:cxnSpMkLst>
            <pc:docMk/>
            <pc:sldMk cId="2216178223" sldId="6910"/>
            <ac:cxnSpMk id="48" creationId="{4671CF46-9464-B947-C566-DBACC262AF32}"/>
          </ac:cxnSpMkLst>
        </pc:cxnChg>
        <pc:cxnChg chg="mod">
          <ac:chgData name="Smarius, John" userId="c30baacd-31b9-4ea6-b79e-1b4cd3c35358" providerId="ADAL" clId="{6E6083D8-91FD-4ADD-BA95-7AAFABC775F8}" dt="2025-01-09T15:22:53.934" v="721" actId="14100"/>
          <ac:cxnSpMkLst>
            <pc:docMk/>
            <pc:sldMk cId="2216178223" sldId="6910"/>
            <ac:cxnSpMk id="49" creationId="{9A3B948D-BF0C-B3C7-DB47-DF75F9C2D42F}"/>
          </ac:cxnSpMkLst>
        </pc:cxnChg>
        <pc:cxnChg chg="mod">
          <ac:chgData name="Smarius, John" userId="c30baacd-31b9-4ea6-b79e-1b4cd3c35358" providerId="ADAL" clId="{6E6083D8-91FD-4ADD-BA95-7AAFABC775F8}" dt="2025-01-09T15:07:18.667" v="470" actId="14100"/>
          <ac:cxnSpMkLst>
            <pc:docMk/>
            <pc:sldMk cId="2216178223" sldId="6910"/>
            <ac:cxnSpMk id="51" creationId="{E935C1CE-9465-A7DB-3809-6CA1A732D661}"/>
          </ac:cxnSpMkLst>
        </pc:cxnChg>
        <pc:cxnChg chg="mod">
          <ac:chgData name="Smarius, John" userId="c30baacd-31b9-4ea6-b79e-1b4cd3c35358" providerId="ADAL" clId="{6E6083D8-91FD-4ADD-BA95-7AAFABC775F8}" dt="2025-01-09T15:25:00.525" v="737" actId="1076"/>
          <ac:cxnSpMkLst>
            <pc:docMk/>
            <pc:sldMk cId="2216178223" sldId="6910"/>
            <ac:cxnSpMk id="55" creationId="{D431DFC4-FA0A-AA23-7DED-E76C228785FE}"/>
          </ac:cxnSpMkLst>
        </pc:cxnChg>
        <pc:cxnChg chg="mod">
          <ac:chgData name="Smarius, John" userId="c30baacd-31b9-4ea6-b79e-1b4cd3c35358" providerId="ADAL" clId="{6E6083D8-91FD-4ADD-BA95-7AAFABC775F8}" dt="2025-01-09T15:25:00.525" v="737" actId="1076"/>
          <ac:cxnSpMkLst>
            <pc:docMk/>
            <pc:sldMk cId="2216178223" sldId="6910"/>
            <ac:cxnSpMk id="58" creationId="{35BF6ADD-485F-707F-D8BE-F98D62EF9A61}"/>
          </ac:cxnSpMkLst>
        </pc:cxnChg>
        <pc:cxnChg chg="mod">
          <ac:chgData name="Smarius, John" userId="c30baacd-31b9-4ea6-b79e-1b4cd3c35358" providerId="ADAL" clId="{6E6083D8-91FD-4ADD-BA95-7AAFABC775F8}" dt="2025-01-09T15:24:23.398" v="734" actId="14100"/>
          <ac:cxnSpMkLst>
            <pc:docMk/>
            <pc:sldMk cId="2216178223" sldId="6910"/>
            <ac:cxnSpMk id="63" creationId="{F8D37B8C-E9CE-9F72-B3CB-998C83CF78CF}"/>
          </ac:cxnSpMkLst>
        </pc:cxnChg>
        <pc:cxnChg chg="mod">
          <ac:chgData name="Smarius, John" userId="c30baacd-31b9-4ea6-b79e-1b4cd3c35358" providerId="ADAL" clId="{6E6083D8-91FD-4ADD-BA95-7AAFABC775F8}" dt="2025-01-09T15:23:42.334" v="729" actId="14100"/>
          <ac:cxnSpMkLst>
            <pc:docMk/>
            <pc:sldMk cId="2216178223" sldId="6910"/>
            <ac:cxnSpMk id="67" creationId="{1E88A1BE-BCF3-E661-0291-533D7D7A0BB0}"/>
          </ac:cxnSpMkLst>
        </pc:cxnChg>
      </pc:sldChg>
      <pc:sldChg chg="modSp add del mod">
        <pc:chgData name="Smarius, John" userId="c30baacd-31b9-4ea6-b79e-1b4cd3c35358" providerId="ADAL" clId="{6E6083D8-91FD-4ADD-BA95-7AAFABC775F8}" dt="2025-01-09T15:13:17.375" v="551" actId="47"/>
        <pc:sldMkLst>
          <pc:docMk/>
          <pc:sldMk cId="2189804363" sldId="69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EE028-570E-44B7-A4F2-7C264FA8C274}" type="datetimeFigureOut">
              <a:rPr lang="nl-NL" smtClean="0"/>
              <a:t>18-2-2025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2EE1F-9EEA-4FC9-BBDB-16B9D81E38B0}" type="slidenum">
              <a:rPr lang="nl-NL" smtClean="0"/>
              <a:t>‹nr.›</a:t>
            </a:fld>
            <a:endParaRPr lang="nl-NL"/>
          </a:p>
        </p:txBody>
      </p:sp>
    </p:spTree>
    <p:extLst>
      <p:ext uri="{BB962C8B-B14F-4D97-AF65-F5344CB8AC3E}">
        <p14:creationId xmlns:p14="http://schemas.microsoft.com/office/powerpoint/2010/main" val="109917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4A0F87-6A89-4F16-9D9A-A7B4B5B0CA74}" type="slidenum">
              <a:rPr lang="nl-NL" smtClean="0"/>
              <a:t>3</a:t>
            </a:fld>
            <a:endParaRPr lang="nl-NL"/>
          </a:p>
        </p:txBody>
      </p:sp>
    </p:spTree>
    <p:extLst>
      <p:ext uri="{BB962C8B-B14F-4D97-AF65-F5344CB8AC3E}">
        <p14:creationId xmlns:p14="http://schemas.microsoft.com/office/powerpoint/2010/main" val="39744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a:effectLst/>
                <a:latin typeface="Segoe UI" panose="020B0502040204020203" pitchFamily="34" charset="0"/>
              </a:rPr>
              <a:t>Hier spelen ook de 'gele faciliterende' </a:t>
            </a:r>
            <a:r>
              <a:rPr lang="nl-NL" sz="1800" err="1">
                <a:effectLst/>
                <a:latin typeface="Segoe UI" panose="020B0502040204020203" pitchFamily="34" charset="0"/>
              </a:rPr>
              <a:t>capabilities</a:t>
            </a:r>
            <a:r>
              <a:rPr lang="nl-NL" sz="1800">
                <a:effectLst/>
                <a:latin typeface="Segoe UI" panose="020B0502040204020203" pitchFamily="34" charset="0"/>
              </a:rPr>
              <a:t> een rol (o.a. </a:t>
            </a:r>
            <a:r>
              <a:rPr lang="nl-NL" sz="1800" err="1">
                <a:effectLst/>
                <a:latin typeface="Segoe UI" panose="020B0502040204020203" pitchFamily="34" charset="0"/>
              </a:rPr>
              <a:t>voorraadmgt</a:t>
            </a:r>
            <a:r>
              <a:rPr lang="nl-NL" sz="1800">
                <a:effectLst/>
                <a:latin typeface="Segoe UI" panose="020B0502040204020203" pitchFamily="34" charset="0"/>
              </a:rPr>
              <a:t> en fysieke distributie). Wellicht onderdeel maken van deze </a:t>
            </a:r>
            <a:r>
              <a:rPr lang="nl-NL" sz="1800" err="1">
                <a:effectLst/>
                <a:latin typeface="Segoe UI" panose="020B0502040204020203" pitchFamily="34" charset="0"/>
              </a:rPr>
              <a:t>waardestroom</a:t>
            </a:r>
            <a:r>
              <a:rPr lang="nl-NL" sz="1800">
                <a:effectLst/>
                <a:latin typeface="Segoe UI" panose="020B0502040204020203" pitchFamily="34" charset="0"/>
              </a:rPr>
              <a:t>. </a:t>
            </a:r>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44</a:t>
            </a:fld>
            <a:endParaRPr lang="nl-NL"/>
          </a:p>
        </p:txBody>
      </p:sp>
    </p:spTree>
    <p:extLst>
      <p:ext uri="{BB962C8B-B14F-4D97-AF65-F5344CB8AC3E}">
        <p14:creationId xmlns:p14="http://schemas.microsoft.com/office/powerpoint/2010/main" val="3062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50</a:t>
            </a:fld>
            <a:endParaRPr lang="nl-NL"/>
          </a:p>
        </p:txBody>
      </p:sp>
    </p:spTree>
    <p:extLst>
      <p:ext uri="{BB962C8B-B14F-4D97-AF65-F5344CB8AC3E}">
        <p14:creationId xmlns:p14="http://schemas.microsoft.com/office/powerpoint/2010/main" val="35958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a:t>
            </a:fld>
            <a:endParaRPr lang="nl-NL"/>
          </a:p>
        </p:txBody>
      </p:sp>
    </p:spTree>
    <p:extLst>
      <p:ext uri="{BB962C8B-B14F-4D97-AF65-F5344CB8AC3E}">
        <p14:creationId xmlns:p14="http://schemas.microsoft.com/office/powerpoint/2010/main" val="288709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6</a:t>
            </a:fld>
            <a:endParaRPr lang="nl-NL"/>
          </a:p>
        </p:txBody>
      </p:sp>
    </p:spTree>
    <p:extLst>
      <p:ext uri="{BB962C8B-B14F-4D97-AF65-F5344CB8AC3E}">
        <p14:creationId xmlns:p14="http://schemas.microsoft.com/office/powerpoint/2010/main" val="9457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7</a:t>
            </a:fld>
            <a:endParaRPr lang="nl-NL"/>
          </a:p>
        </p:txBody>
      </p:sp>
    </p:spTree>
    <p:extLst>
      <p:ext uri="{BB962C8B-B14F-4D97-AF65-F5344CB8AC3E}">
        <p14:creationId xmlns:p14="http://schemas.microsoft.com/office/powerpoint/2010/main" val="383258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10</a:t>
            </a:fld>
            <a:endParaRPr lang="nl-NL"/>
          </a:p>
        </p:txBody>
      </p:sp>
    </p:spTree>
    <p:extLst>
      <p:ext uri="{BB962C8B-B14F-4D97-AF65-F5344CB8AC3E}">
        <p14:creationId xmlns:p14="http://schemas.microsoft.com/office/powerpoint/2010/main" val="147162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12</a:t>
            </a:fld>
            <a:endParaRPr lang="nl-NL"/>
          </a:p>
        </p:txBody>
      </p:sp>
    </p:spTree>
    <p:extLst>
      <p:ext uri="{BB962C8B-B14F-4D97-AF65-F5344CB8AC3E}">
        <p14:creationId xmlns:p14="http://schemas.microsoft.com/office/powerpoint/2010/main" val="301438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31</a:t>
            </a:fld>
            <a:endParaRPr lang="nl-NL"/>
          </a:p>
        </p:txBody>
      </p:sp>
    </p:spTree>
    <p:extLst>
      <p:ext uri="{BB962C8B-B14F-4D97-AF65-F5344CB8AC3E}">
        <p14:creationId xmlns:p14="http://schemas.microsoft.com/office/powerpoint/2010/main" val="321015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32</a:t>
            </a:fld>
            <a:endParaRPr lang="nl-NL"/>
          </a:p>
        </p:txBody>
      </p:sp>
    </p:spTree>
    <p:extLst>
      <p:ext uri="{BB962C8B-B14F-4D97-AF65-F5344CB8AC3E}">
        <p14:creationId xmlns:p14="http://schemas.microsoft.com/office/powerpoint/2010/main" val="30117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38</a:t>
            </a:fld>
            <a:endParaRPr lang="nl-NL"/>
          </a:p>
        </p:txBody>
      </p:sp>
    </p:spTree>
    <p:extLst>
      <p:ext uri="{BB962C8B-B14F-4D97-AF65-F5344CB8AC3E}">
        <p14:creationId xmlns:p14="http://schemas.microsoft.com/office/powerpoint/2010/main" val="422550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accent2"/>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18-2-2025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18-2-2025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214C5878-C4A0-D640-BF8A-1DB3DCA32ACA}"/>
              </a:ext>
            </a:extLst>
          </p:cNvPr>
          <p:cNvSpPr>
            <a:spLocks noGrp="1"/>
          </p:cNvSpPr>
          <p:nvPr>
            <p:ph type="pic" idx="13"/>
          </p:nvPr>
        </p:nvSpPr>
        <p:spPr>
          <a:xfrm>
            <a:off x="4698000" y="1369219"/>
            <a:ext cx="3852000" cy="3096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7205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CFD2F0-EF60-464C-B7D7-A0E44E0B8B58}" type="datetimeFigureOut">
              <a:rPr lang="nl-NL" smtClean="0"/>
              <a:t>18-2-2025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B031CF3D-86D1-2D4F-98DE-B9C6AAB1A49E}"/>
              </a:ext>
            </a:extLst>
          </p:cNvPr>
          <p:cNvSpPr>
            <a:spLocks noGrp="1"/>
          </p:cNvSpPr>
          <p:nvPr>
            <p:ph type="pic" idx="13" hasCustomPrompt="1"/>
          </p:nvPr>
        </p:nvSpPr>
        <p:spPr>
          <a:xfrm>
            <a:off x="593999"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Picture Placeholder 2">
            <a:extLst>
              <a:ext uri="{FF2B5EF4-FFF2-40B4-BE49-F238E27FC236}">
                <a16:creationId xmlns:a16="http://schemas.microsoft.com/office/drawing/2014/main" id="{35E4186E-A141-4548-BB56-623E6D1F9E8A}"/>
              </a:ext>
            </a:extLst>
          </p:cNvPr>
          <p:cNvSpPr>
            <a:spLocks noGrp="1"/>
          </p:cNvSpPr>
          <p:nvPr>
            <p:ph type="pic" idx="14" hasCustomPrompt="1"/>
          </p:nvPr>
        </p:nvSpPr>
        <p:spPr>
          <a:xfrm>
            <a:off x="4698000"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76612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94000" y="594000"/>
            <a:ext cx="7956000" cy="39564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18-2-2025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856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51435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8843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Date Placeholder 2"/>
          <p:cNvSpPr>
            <a:spLocks noGrp="1"/>
          </p:cNvSpPr>
          <p:nvPr>
            <p:ph type="dt" sz="half" idx="10"/>
          </p:nvPr>
        </p:nvSpPr>
        <p:spPr/>
        <p:txBody>
          <a:bodyPr/>
          <a:lstStyle/>
          <a:p>
            <a:fld id="{35CFD2F0-EF60-464C-B7D7-A0E44E0B8B58}" type="datetimeFigureOut">
              <a:rPr lang="nl-NL" smtClean="0"/>
              <a:t>18-2-2025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18-2-2025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eldia (foto 2)">
    <p:bg>
      <p:bgPr>
        <a:solidFill>
          <a:schemeClr val="bg2"/>
        </a:solidFill>
        <a:effectLst/>
      </p:bgPr>
    </p:bg>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900B9051-01C7-465F-907B-6DDF40A66391}"/>
              </a:ext>
            </a:extLst>
          </p:cNvPr>
          <p:cNvGrpSpPr/>
          <p:nvPr userDrawn="1"/>
        </p:nvGrpSpPr>
        <p:grpSpPr>
          <a:xfrm>
            <a:off x="1" y="0"/>
            <a:ext cx="9144000" cy="5143500"/>
            <a:chOff x="1155700" y="139700"/>
            <a:chExt cx="9880600" cy="6578600"/>
          </a:xfrm>
        </p:grpSpPr>
        <p:pic>
          <p:nvPicPr>
            <p:cNvPr id="12" name="Afbeelding 11" descr="Afbeelding met voorzijde, man, vrouw, vasthouden&#10;&#10;Automatisch gegenereerde beschrijving">
              <a:extLst>
                <a:ext uri="{FF2B5EF4-FFF2-40B4-BE49-F238E27FC236}">
                  <a16:creationId xmlns:a16="http://schemas.microsoft.com/office/drawing/2014/main" id="{92FBC7B7-D3D7-4763-B413-BD3A04659AA9}"/>
                </a:ext>
              </a:extLst>
            </p:cNvPr>
            <p:cNvPicPr>
              <a:picLocks noChangeAspect="1"/>
            </p:cNvPicPr>
            <p:nvPr userDrawn="1"/>
          </p:nvPicPr>
          <p:blipFill>
            <a:blip r:embed="rId2"/>
            <a:stretch>
              <a:fillRect/>
            </a:stretch>
          </p:blipFill>
          <p:spPr>
            <a:xfrm>
              <a:off x="1155700" y="139700"/>
              <a:ext cx="9880600" cy="6578600"/>
            </a:xfrm>
            <a:prstGeom prst="rect">
              <a:avLst/>
            </a:prstGeom>
          </p:spPr>
        </p:pic>
        <p:sp>
          <p:nvSpPr>
            <p:cNvPr id="13" name="Rechthoek 12">
              <a:extLst>
                <a:ext uri="{FF2B5EF4-FFF2-40B4-BE49-F238E27FC236}">
                  <a16:creationId xmlns:a16="http://schemas.microsoft.com/office/drawing/2014/main" id="{713B3D84-868E-4834-A44A-04962C588358}"/>
                </a:ext>
              </a:extLst>
            </p:cNvPr>
            <p:cNvSpPr/>
            <p:nvPr userDrawn="1"/>
          </p:nvSpPr>
          <p:spPr>
            <a:xfrm flipH="1">
              <a:off x="7473141" y="139700"/>
              <a:ext cx="3563157" cy="3695386"/>
            </a:xfrm>
            <a:prstGeom prst="rect">
              <a:avLst/>
            </a:prstGeom>
            <a:gradFill flip="none" rotWithShape="1">
              <a:gsLst>
                <a:gs pos="0">
                  <a:srgbClr val="093D4F"/>
                </a:gs>
                <a:gs pos="100000">
                  <a:srgbClr val="03151D"/>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3" name="Ondertitel 2"/>
          <p:cNvSpPr>
            <a:spLocks noGrp="1"/>
          </p:cNvSpPr>
          <p:nvPr>
            <p:ph type="subTitle" idx="1" hasCustomPrompt="1"/>
          </p:nvPr>
        </p:nvSpPr>
        <p:spPr>
          <a:xfrm>
            <a:off x="514350" y="3181071"/>
            <a:ext cx="3743327" cy="497747"/>
          </a:xfrm>
        </p:spPr>
        <p:txBody>
          <a:bodyPr/>
          <a:lstStyle>
            <a:lvl1pPr marL="0" indent="0" algn="l">
              <a:buNone/>
              <a:defRPr sz="135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err="1"/>
              <a:t>Subtitel</a:t>
            </a:r>
            <a:endParaRPr lang="en-GB"/>
          </a:p>
        </p:txBody>
      </p:sp>
      <p:sp>
        <p:nvSpPr>
          <p:cNvPr id="5" name="Tijdelijke aanduiding voor tekst 4"/>
          <p:cNvSpPr>
            <a:spLocks noGrp="1"/>
          </p:cNvSpPr>
          <p:nvPr>
            <p:ph type="body" sz="quarter" idx="10" hasCustomPrompt="1"/>
          </p:nvPr>
        </p:nvSpPr>
        <p:spPr>
          <a:xfrm>
            <a:off x="514350" y="3807724"/>
            <a:ext cx="1685926" cy="420848"/>
          </a:xfrm>
        </p:spPr>
        <p:txBody>
          <a:bodyPr>
            <a:normAutofit/>
          </a:bodyPr>
          <a:lstStyle>
            <a:lvl1pPr marL="0" indent="0">
              <a:buNone/>
              <a:defRPr sz="1200" b="1" cap="all" baseline="0">
                <a:solidFill>
                  <a:schemeClr val="bg1"/>
                </a:solidFill>
              </a:defRPr>
            </a:lvl1pPr>
          </a:lstStyle>
          <a:p>
            <a:pPr lvl="0"/>
            <a:r>
              <a:rPr lang="nl-NL"/>
              <a:t>Naam</a:t>
            </a:r>
          </a:p>
        </p:txBody>
      </p:sp>
      <p:sp>
        <p:nvSpPr>
          <p:cNvPr id="9" name="Tijdelijke aanduiding voor tekst 4"/>
          <p:cNvSpPr>
            <a:spLocks noGrp="1"/>
          </p:cNvSpPr>
          <p:nvPr>
            <p:ph type="body" sz="quarter" idx="11" hasCustomPrompt="1"/>
          </p:nvPr>
        </p:nvSpPr>
        <p:spPr>
          <a:xfrm>
            <a:off x="2571751" y="3807724"/>
            <a:ext cx="1466066" cy="420848"/>
          </a:xfrm>
        </p:spPr>
        <p:txBody>
          <a:bodyPr>
            <a:normAutofit/>
          </a:bodyPr>
          <a:lstStyle>
            <a:lvl1pPr marL="0" indent="0">
              <a:buNone/>
              <a:defRPr sz="1200" b="1" cap="all" baseline="0">
                <a:solidFill>
                  <a:schemeClr val="bg1"/>
                </a:solidFill>
              </a:defRPr>
            </a:lvl1pPr>
          </a:lstStyle>
          <a:p>
            <a:pPr lvl="0"/>
            <a:r>
              <a:rPr lang="nl-NL"/>
              <a:t>Datum</a:t>
            </a:r>
          </a:p>
        </p:txBody>
      </p:sp>
      <p:sp>
        <p:nvSpPr>
          <p:cNvPr id="6" name="Tijdelijke aanduiding voor tekst 5"/>
          <p:cNvSpPr>
            <a:spLocks noGrp="1"/>
          </p:cNvSpPr>
          <p:nvPr>
            <p:ph type="body" sz="quarter" idx="12" hasCustomPrompt="1"/>
          </p:nvPr>
        </p:nvSpPr>
        <p:spPr>
          <a:xfrm>
            <a:off x="2200276" y="3807659"/>
            <a:ext cx="371475" cy="421481"/>
          </a:xfrm>
        </p:spPr>
        <p:txBody>
          <a:bodyPr>
            <a:normAutofit/>
          </a:bodyPr>
          <a:lstStyle>
            <a:lvl1pPr marL="0" indent="0" algn="ctr">
              <a:buNone/>
              <a:defRPr sz="1200">
                <a:solidFill>
                  <a:schemeClr val="bg1"/>
                </a:solidFill>
              </a:defRPr>
            </a:lvl1pPr>
          </a:lstStyle>
          <a:p>
            <a:pPr lvl="0"/>
            <a:r>
              <a:rPr lang="en-GB"/>
              <a:t>◼</a:t>
            </a:r>
          </a:p>
        </p:txBody>
      </p:sp>
      <p:sp>
        <p:nvSpPr>
          <p:cNvPr id="2" name="Titel 1"/>
          <p:cNvSpPr>
            <a:spLocks noGrp="1"/>
          </p:cNvSpPr>
          <p:nvPr>
            <p:ph type="ctrTitle" hasCustomPrompt="1"/>
          </p:nvPr>
        </p:nvSpPr>
        <p:spPr>
          <a:xfrm>
            <a:off x="514350" y="1321315"/>
            <a:ext cx="4571069" cy="1790700"/>
          </a:xfrm>
        </p:spPr>
        <p:txBody>
          <a:bodyPr anchor="b">
            <a:noAutofit/>
          </a:bodyPr>
          <a:lstStyle>
            <a:lvl1pPr algn="l">
              <a:defRPr sz="3300" b="0" cap="none" baseline="0">
                <a:solidFill>
                  <a:schemeClr val="bg1"/>
                </a:solidFill>
              </a:defRPr>
            </a:lvl1pPr>
          </a:lstStyle>
          <a:p>
            <a:r>
              <a:rPr lang="en-GB" err="1"/>
              <a:t>Titel</a:t>
            </a:r>
            <a:endParaRPr lang="en-GB"/>
          </a:p>
        </p:txBody>
      </p:sp>
      <p:grpSp>
        <p:nvGrpSpPr>
          <p:cNvPr id="69" name="Groep 68">
            <a:extLst>
              <a:ext uri="{FF2B5EF4-FFF2-40B4-BE49-F238E27FC236}">
                <a16:creationId xmlns:a16="http://schemas.microsoft.com/office/drawing/2014/main" id="{4E16D7E8-40FA-4269-9739-5F263742FD84}"/>
              </a:ext>
            </a:extLst>
          </p:cNvPr>
          <p:cNvGrpSpPr/>
          <p:nvPr userDrawn="1"/>
        </p:nvGrpSpPr>
        <p:grpSpPr>
          <a:xfrm>
            <a:off x="1382123" y="163036"/>
            <a:ext cx="4570784" cy="2889964"/>
            <a:chOff x="1693298" y="217381"/>
            <a:chExt cx="6094378" cy="3853285"/>
          </a:xfrm>
        </p:grpSpPr>
        <p:sp>
          <p:nvSpPr>
            <p:cNvPr id="4" name="Rechthoek 3">
              <a:extLst>
                <a:ext uri="{FF2B5EF4-FFF2-40B4-BE49-F238E27FC236}">
                  <a16:creationId xmlns:a16="http://schemas.microsoft.com/office/drawing/2014/main" id="{46030D68-FA8F-404E-9906-41B0A7661A2D}"/>
                </a:ext>
              </a:extLst>
            </p:cNvPr>
            <p:cNvSpPr/>
            <p:nvPr userDrawn="1"/>
          </p:nvSpPr>
          <p:spPr>
            <a:xfrm>
              <a:off x="2319251" y="593201"/>
              <a:ext cx="4490111" cy="2387600"/>
            </a:xfrm>
            <a:prstGeom prst="rect">
              <a:avLst/>
            </a:prstGeom>
            <a:gradFill>
              <a:gsLst>
                <a:gs pos="39000">
                  <a:srgbClr val="08303F"/>
                </a:gs>
                <a:gs pos="0">
                  <a:srgbClr val="06222F"/>
                </a:gs>
                <a:gs pos="100000">
                  <a:srgbClr val="093D4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32" name="Group 5">
              <a:extLst>
                <a:ext uri="{FF2B5EF4-FFF2-40B4-BE49-F238E27FC236}">
                  <a16:creationId xmlns:a16="http://schemas.microsoft.com/office/drawing/2014/main" id="{50741612-AAAB-44EA-A1D9-40912D2564D7}"/>
                </a:ext>
              </a:extLst>
            </p:cNvPr>
            <p:cNvGrpSpPr/>
            <p:nvPr userDrawn="1"/>
          </p:nvGrpSpPr>
          <p:grpSpPr>
            <a:xfrm>
              <a:off x="1708226" y="217381"/>
              <a:ext cx="5984209" cy="3853285"/>
              <a:chOff x="3561557" y="2936567"/>
              <a:chExt cx="5068888" cy="3263902"/>
            </a:xfrm>
          </p:grpSpPr>
          <p:sp>
            <p:nvSpPr>
              <p:cNvPr id="33" name="Freeform 69">
                <a:extLst>
                  <a:ext uri="{FF2B5EF4-FFF2-40B4-BE49-F238E27FC236}">
                    <a16:creationId xmlns:a16="http://schemas.microsoft.com/office/drawing/2014/main" id="{9C62E3B2-27DA-497B-A3D2-86DCB1ADD09C}"/>
                  </a:ext>
                </a:extLst>
              </p:cNvPr>
              <p:cNvSpPr>
                <a:spLocks/>
              </p:cNvSpPr>
              <p:nvPr/>
            </p:nvSpPr>
            <p:spPr bwMode="auto">
              <a:xfrm rot="5400000">
                <a:off x="3843338" y="4286737"/>
                <a:ext cx="1481138" cy="565150"/>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rgbClr val="814E7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4" name="Freeform 70">
                <a:extLst>
                  <a:ext uri="{FF2B5EF4-FFF2-40B4-BE49-F238E27FC236}">
                    <a16:creationId xmlns:a16="http://schemas.microsoft.com/office/drawing/2014/main" id="{97B5521D-CB8A-4E26-BDBC-57B62DE7C78A}"/>
                  </a:ext>
                </a:extLst>
              </p:cNvPr>
              <p:cNvSpPr>
                <a:spLocks/>
              </p:cNvSpPr>
              <p:nvPr/>
            </p:nvSpPr>
            <p:spPr bwMode="auto">
              <a:xfrm rot="5400000">
                <a:off x="3703638" y="3686662"/>
                <a:ext cx="738188" cy="1022350"/>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5" name="Freeform 71">
                <a:extLst>
                  <a:ext uri="{FF2B5EF4-FFF2-40B4-BE49-F238E27FC236}">
                    <a16:creationId xmlns:a16="http://schemas.microsoft.com/office/drawing/2014/main" id="{7889254E-8BE3-435B-BD4C-BB2A68EEE366}"/>
                  </a:ext>
                </a:extLst>
              </p:cNvPr>
              <p:cNvSpPr>
                <a:spLocks/>
              </p:cNvSpPr>
              <p:nvPr/>
            </p:nvSpPr>
            <p:spPr bwMode="auto">
              <a:xfrm rot="5400000">
                <a:off x="3701257" y="4427231"/>
                <a:ext cx="742950" cy="1022350"/>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814E7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6" name="Freeform 72">
                <a:extLst>
                  <a:ext uri="{FF2B5EF4-FFF2-40B4-BE49-F238E27FC236}">
                    <a16:creationId xmlns:a16="http://schemas.microsoft.com/office/drawing/2014/main" id="{A74AE439-462D-4128-B01B-386D18B8E456}"/>
                  </a:ext>
                </a:extLst>
              </p:cNvPr>
              <p:cNvSpPr>
                <a:spLocks/>
              </p:cNvSpPr>
              <p:nvPr/>
            </p:nvSpPr>
            <p:spPr bwMode="auto">
              <a:xfrm rot="5400000">
                <a:off x="4348957" y="4390718"/>
                <a:ext cx="2371725" cy="355600"/>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rgbClr val="0095C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7" name="Freeform 73">
                <a:extLst>
                  <a:ext uri="{FF2B5EF4-FFF2-40B4-BE49-F238E27FC236}">
                    <a16:creationId xmlns:a16="http://schemas.microsoft.com/office/drawing/2014/main" id="{C0858374-F341-41AB-ACC7-87052C17E6C7}"/>
                  </a:ext>
                </a:extLst>
              </p:cNvPr>
              <p:cNvSpPr>
                <a:spLocks/>
              </p:cNvSpPr>
              <p:nvPr/>
            </p:nvSpPr>
            <p:spPr bwMode="auto">
              <a:xfrm rot="5400000">
                <a:off x="4452145" y="3484256"/>
                <a:ext cx="1184275" cy="981075"/>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8" name="Freeform 74">
                <a:extLst>
                  <a:ext uri="{FF2B5EF4-FFF2-40B4-BE49-F238E27FC236}">
                    <a16:creationId xmlns:a16="http://schemas.microsoft.com/office/drawing/2014/main" id="{14595E04-F72A-48B7-82CF-D2898E534EA0}"/>
                  </a:ext>
                </a:extLst>
              </p:cNvPr>
              <p:cNvSpPr>
                <a:spLocks/>
              </p:cNvSpPr>
              <p:nvPr/>
            </p:nvSpPr>
            <p:spPr bwMode="auto">
              <a:xfrm rot="5400000">
                <a:off x="4450557" y="4670118"/>
                <a:ext cx="1187450" cy="981075"/>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0095CD"/>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9" name="Freeform 75">
                <a:extLst>
                  <a:ext uri="{FF2B5EF4-FFF2-40B4-BE49-F238E27FC236}">
                    <a16:creationId xmlns:a16="http://schemas.microsoft.com/office/drawing/2014/main" id="{7C9476D6-F0AD-46CE-B783-FCDF9B76FC2B}"/>
                  </a:ext>
                </a:extLst>
              </p:cNvPr>
              <p:cNvSpPr>
                <a:spLocks/>
              </p:cNvSpPr>
              <p:nvPr/>
            </p:nvSpPr>
            <p:spPr bwMode="auto">
              <a:xfrm rot="5400000">
                <a:off x="6866731" y="4287530"/>
                <a:ext cx="1481138" cy="563563"/>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rgbClr val="324D5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0" name="Freeform 76">
                <a:extLst>
                  <a:ext uri="{FF2B5EF4-FFF2-40B4-BE49-F238E27FC236}">
                    <a16:creationId xmlns:a16="http://schemas.microsoft.com/office/drawing/2014/main" id="{EA602964-D516-4270-81E9-4296E083CC4C}"/>
                  </a:ext>
                </a:extLst>
              </p:cNvPr>
              <p:cNvSpPr>
                <a:spLocks/>
              </p:cNvSpPr>
              <p:nvPr/>
            </p:nvSpPr>
            <p:spPr bwMode="auto">
              <a:xfrm rot="5400000">
                <a:off x="7750176" y="3686662"/>
                <a:ext cx="738188" cy="1022350"/>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1" name="Freeform 77">
                <a:extLst>
                  <a:ext uri="{FF2B5EF4-FFF2-40B4-BE49-F238E27FC236}">
                    <a16:creationId xmlns:a16="http://schemas.microsoft.com/office/drawing/2014/main" id="{5FF843E6-63F7-4921-9690-50EE1224F166}"/>
                  </a:ext>
                </a:extLst>
              </p:cNvPr>
              <p:cNvSpPr>
                <a:spLocks/>
              </p:cNvSpPr>
              <p:nvPr/>
            </p:nvSpPr>
            <p:spPr bwMode="auto">
              <a:xfrm rot="5400000">
                <a:off x="7747795" y="4427231"/>
                <a:ext cx="742950" cy="1022350"/>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324D5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2" name="Freeform 78">
                <a:extLst>
                  <a:ext uri="{FF2B5EF4-FFF2-40B4-BE49-F238E27FC236}">
                    <a16:creationId xmlns:a16="http://schemas.microsoft.com/office/drawing/2014/main" id="{38DCDD9C-15D3-4AD3-A083-B585BCB13B95}"/>
                  </a:ext>
                </a:extLst>
              </p:cNvPr>
              <p:cNvSpPr>
                <a:spLocks/>
              </p:cNvSpPr>
              <p:nvPr/>
            </p:nvSpPr>
            <p:spPr bwMode="auto">
              <a:xfrm rot="5400000">
                <a:off x="5469732" y="4390718"/>
                <a:ext cx="2371725" cy="355600"/>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rgbClr val="7BB21B">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3" name="Freeform 79">
                <a:extLst>
                  <a:ext uri="{FF2B5EF4-FFF2-40B4-BE49-F238E27FC236}">
                    <a16:creationId xmlns:a16="http://schemas.microsoft.com/office/drawing/2014/main" id="{B4ED4559-9342-4D1C-9D39-DD4CDB75FDE3}"/>
                  </a:ext>
                </a:extLst>
              </p:cNvPr>
              <p:cNvSpPr>
                <a:spLocks/>
              </p:cNvSpPr>
              <p:nvPr/>
            </p:nvSpPr>
            <p:spPr bwMode="auto">
              <a:xfrm rot="5400000">
                <a:off x="6554788" y="3485049"/>
                <a:ext cx="1184275" cy="979488"/>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4" name="Freeform 80">
                <a:extLst>
                  <a:ext uri="{FF2B5EF4-FFF2-40B4-BE49-F238E27FC236}">
                    <a16:creationId xmlns:a16="http://schemas.microsoft.com/office/drawing/2014/main" id="{8DC819C6-1CC9-4193-9CB3-F7EDDA87C614}"/>
                  </a:ext>
                </a:extLst>
              </p:cNvPr>
              <p:cNvSpPr>
                <a:spLocks/>
              </p:cNvSpPr>
              <p:nvPr/>
            </p:nvSpPr>
            <p:spPr bwMode="auto">
              <a:xfrm rot="5400000">
                <a:off x="6553201" y="4670912"/>
                <a:ext cx="1187450" cy="979488"/>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7BB21B">
                  <a:lumMod val="75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5" name="Freeform 81">
                <a:extLst>
                  <a:ext uri="{FF2B5EF4-FFF2-40B4-BE49-F238E27FC236}">
                    <a16:creationId xmlns:a16="http://schemas.microsoft.com/office/drawing/2014/main" id="{039CC178-63CF-4D91-BE15-CF46D45B6019}"/>
                  </a:ext>
                </a:extLst>
              </p:cNvPr>
              <p:cNvSpPr>
                <a:spLocks/>
              </p:cNvSpPr>
              <p:nvPr/>
            </p:nvSpPr>
            <p:spPr bwMode="auto">
              <a:xfrm rot="5400000">
                <a:off x="5274469" y="3242955"/>
                <a:ext cx="1630363" cy="1017588"/>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6" name="Freeform 82">
                <a:extLst>
                  <a:ext uri="{FF2B5EF4-FFF2-40B4-BE49-F238E27FC236}">
                    <a16:creationId xmlns:a16="http://schemas.microsoft.com/office/drawing/2014/main" id="{7815F9D1-5FC9-4F16-88DE-AA136E8D65DD}"/>
                  </a:ext>
                </a:extLst>
              </p:cNvPr>
              <p:cNvSpPr>
                <a:spLocks/>
              </p:cNvSpPr>
              <p:nvPr/>
            </p:nvSpPr>
            <p:spPr bwMode="auto">
              <a:xfrm rot="5400000">
                <a:off x="5272882" y="4874906"/>
                <a:ext cx="1633538" cy="1017588"/>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FFC0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7" name="Freeform 83">
                <a:extLst>
                  <a:ext uri="{FF2B5EF4-FFF2-40B4-BE49-F238E27FC236}">
                    <a16:creationId xmlns:a16="http://schemas.microsoft.com/office/drawing/2014/main" id="{71942EE0-1FF8-4C20-B8F4-244BDE02341E}"/>
                  </a:ext>
                </a:extLst>
              </p:cNvPr>
              <p:cNvSpPr>
                <a:spLocks/>
              </p:cNvSpPr>
              <p:nvPr/>
            </p:nvSpPr>
            <p:spPr bwMode="auto">
              <a:xfrm rot="5400000">
                <a:off x="8252620" y="4197043"/>
                <a:ext cx="12700" cy="742950"/>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8" name="Freeform 84">
                <a:extLst>
                  <a:ext uri="{FF2B5EF4-FFF2-40B4-BE49-F238E27FC236}">
                    <a16:creationId xmlns:a16="http://schemas.microsoft.com/office/drawing/2014/main" id="{27470BA1-D7D2-4D7C-8059-40DF046FD715}"/>
                  </a:ext>
                </a:extLst>
              </p:cNvPr>
              <p:cNvSpPr>
                <a:spLocks/>
              </p:cNvSpPr>
              <p:nvPr/>
            </p:nvSpPr>
            <p:spPr bwMode="auto">
              <a:xfrm rot="5400000">
                <a:off x="7228682" y="4166880"/>
                <a:ext cx="12700" cy="803275"/>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9" name="Freeform 85">
                <a:extLst>
                  <a:ext uri="{FF2B5EF4-FFF2-40B4-BE49-F238E27FC236}">
                    <a16:creationId xmlns:a16="http://schemas.microsoft.com/office/drawing/2014/main" id="{511EA597-E492-4F13-9873-2FEAF736DA27}"/>
                  </a:ext>
                </a:extLst>
              </p:cNvPr>
              <p:cNvSpPr>
                <a:spLocks/>
              </p:cNvSpPr>
              <p:nvPr/>
            </p:nvSpPr>
            <p:spPr bwMode="auto">
              <a:xfrm rot="5400000">
                <a:off x="3926682" y="4197043"/>
                <a:ext cx="12700" cy="742950"/>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0" name="Freeform 86">
                <a:extLst>
                  <a:ext uri="{FF2B5EF4-FFF2-40B4-BE49-F238E27FC236}">
                    <a16:creationId xmlns:a16="http://schemas.microsoft.com/office/drawing/2014/main" id="{03A3361A-1EA4-466C-BE2F-8BB28CDEBBE8}"/>
                  </a:ext>
                </a:extLst>
              </p:cNvPr>
              <p:cNvSpPr>
                <a:spLocks/>
              </p:cNvSpPr>
              <p:nvPr/>
            </p:nvSpPr>
            <p:spPr bwMode="auto">
              <a:xfrm rot="5400000">
                <a:off x="4949032" y="4166880"/>
                <a:ext cx="12700" cy="803275"/>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1" name="Freeform 87">
                <a:extLst>
                  <a:ext uri="{FF2B5EF4-FFF2-40B4-BE49-F238E27FC236}">
                    <a16:creationId xmlns:a16="http://schemas.microsoft.com/office/drawing/2014/main" id="{EF9573FD-D200-4203-92C3-69BA72A6B5C9}"/>
                  </a:ext>
                </a:extLst>
              </p:cNvPr>
              <p:cNvSpPr>
                <a:spLocks/>
              </p:cNvSpPr>
              <p:nvPr/>
            </p:nvSpPr>
            <p:spPr bwMode="auto">
              <a:xfrm rot="5400000">
                <a:off x="6083301" y="4059724"/>
                <a:ext cx="12700" cy="1017588"/>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2" name="Freeform 88">
                <a:extLst>
                  <a:ext uri="{FF2B5EF4-FFF2-40B4-BE49-F238E27FC236}">
                    <a16:creationId xmlns:a16="http://schemas.microsoft.com/office/drawing/2014/main" id="{4CE7EDE0-73D9-4496-8A97-68EDE921C4CB}"/>
                  </a:ext>
                </a:extLst>
              </p:cNvPr>
              <p:cNvSpPr>
                <a:spLocks/>
              </p:cNvSpPr>
              <p:nvPr/>
            </p:nvSpPr>
            <p:spPr bwMode="auto">
              <a:xfrm rot="5400000">
                <a:off x="7663657" y="4343093"/>
                <a:ext cx="1481138" cy="452438"/>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3" name="Freeform 89">
                <a:extLst>
                  <a:ext uri="{FF2B5EF4-FFF2-40B4-BE49-F238E27FC236}">
                    <a16:creationId xmlns:a16="http://schemas.microsoft.com/office/drawing/2014/main" id="{1C58EB0E-F6CC-4946-9276-56A60063A97F}"/>
                  </a:ext>
                </a:extLst>
              </p:cNvPr>
              <p:cNvSpPr>
                <a:spLocks/>
              </p:cNvSpPr>
              <p:nvPr/>
            </p:nvSpPr>
            <p:spPr bwMode="auto">
              <a:xfrm rot="5400000">
                <a:off x="7012781" y="4424055"/>
                <a:ext cx="1481138" cy="290513"/>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4" name="Freeform 90">
                <a:extLst>
                  <a:ext uri="{FF2B5EF4-FFF2-40B4-BE49-F238E27FC236}">
                    <a16:creationId xmlns:a16="http://schemas.microsoft.com/office/drawing/2014/main" id="{D8C253AB-5059-4441-B29F-88207AE189C4}"/>
                  </a:ext>
                </a:extLst>
              </p:cNvPr>
              <p:cNvSpPr>
                <a:spLocks/>
              </p:cNvSpPr>
              <p:nvPr/>
            </p:nvSpPr>
            <p:spPr bwMode="auto">
              <a:xfrm rot="5400000">
                <a:off x="6266657" y="4384368"/>
                <a:ext cx="2371725" cy="36830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5" name="Freeform 91">
                <a:extLst>
                  <a:ext uri="{FF2B5EF4-FFF2-40B4-BE49-F238E27FC236}">
                    <a16:creationId xmlns:a16="http://schemas.microsoft.com/office/drawing/2014/main" id="{BDE82499-04A0-4186-983E-B9004D1A7C7D}"/>
                  </a:ext>
                </a:extLst>
              </p:cNvPr>
              <p:cNvSpPr>
                <a:spLocks/>
              </p:cNvSpPr>
              <p:nvPr/>
            </p:nvSpPr>
            <p:spPr bwMode="auto">
              <a:xfrm rot="5400000">
                <a:off x="5568157" y="4471681"/>
                <a:ext cx="2371725" cy="193675"/>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6" name="Freeform 92">
                <a:extLst>
                  <a:ext uri="{FF2B5EF4-FFF2-40B4-BE49-F238E27FC236}">
                    <a16:creationId xmlns:a16="http://schemas.microsoft.com/office/drawing/2014/main" id="{D125E9C9-0320-430E-AA87-41FD0F99ECD5}"/>
                  </a:ext>
                </a:extLst>
              </p:cNvPr>
              <p:cNvSpPr>
                <a:spLocks/>
              </p:cNvSpPr>
              <p:nvPr/>
            </p:nvSpPr>
            <p:spPr bwMode="auto">
              <a:xfrm rot="5400000">
                <a:off x="3047207" y="4343093"/>
                <a:ext cx="1481138" cy="452438"/>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7" name="Freeform 93">
                <a:extLst>
                  <a:ext uri="{FF2B5EF4-FFF2-40B4-BE49-F238E27FC236}">
                    <a16:creationId xmlns:a16="http://schemas.microsoft.com/office/drawing/2014/main" id="{E57F0EFD-5085-41BE-AED1-DD17717F35A8}"/>
                  </a:ext>
                </a:extLst>
              </p:cNvPr>
              <p:cNvSpPr>
                <a:spLocks/>
              </p:cNvSpPr>
              <p:nvPr/>
            </p:nvSpPr>
            <p:spPr bwMode="auto">
              <a:xfrm rot="5400000">
                <a:off x="3698081" y="4424055"/>
                <a:ext cx="1481138" cy="290513"/>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8" name="Freeform 94">
                <a:extLst>
                  <a:ext uri="{FF2B5EF4-FFF2-40B4-BE49-F238E27FC236}">
                    <a16:creationId xmlns:a16="http://schemas.microsoft.com/office/drawing/2014/main" id="{6AA7E624-2759-42D8-9D3D-87481E79001B}"/>
                  </a:ext>
                </a:extLst>
              </p:cNvPr>
              <p:cNvSpPr>
                <a:spLocks/>
              </p:cNvSpPr>
              <p:nvPr/>
            </p:nvSpPr>
            <p:spPr bwMode="auto">
              <a:xfrm rot="5400000">
                <a:off x="3552825" y="4383574"/>
                <a:ext cx="2371725" cy="369888"/>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9" name="Freeform 95">
                <a:extLst>
                  <a:ext uri="{FF2B5EF4-FFF2-40B4-BE49-F238E27FC236}">
                    <a16:creationId xmlns:a16="http://schemas.microsoft.com/office/drawing/2014/main" id="{A531F82A-C462-4718-B0FA-8693821693D9}"/>
                  </a:ext>
                </a:extLst>
              </p:cNvPr>
              <p:cNvSpPr>
                <a:spLocks/>
              </p:cNvSpPr>
              <p:nvPr/>
            </p:nvSpPr>
            <p:spPr bwMode="auto">
              <a:xfrm rot="5400000">
                <a:off x="4252120" y="4471681"/>
                <a:ext cx="2371725" cy="193675"/>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0" name="Freeform 96">
                <a:extLst>
                  <a:ext uri="{FF2B5EF4-FFF2-40B4-BE49-F238E27FC236}">
                    <a16:creationId xmlns:a16="http://schemas.microsoft.com/office/drawing/2014/main" id="{4548DF1D-7661-4B64-BAFB-6141C5BFB591}"/>
                  </a:ext>
                </a:extLst>
              </p:cNvPr>
              <p:cNvSpPr>
                <a:spLocks/>
              </p:cNvSpPr>
              <p:nvPr/>
            </p:nvSpPr>
            <p:spPr bwMode="auto">
              <a:xfrm rot="5400000">
                <a:off x="4868863" y="4470886"/>
                <a:ext cx="3263900" cy="195263"/>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1" name="Freeform 97">
                <a:extLst>
                  <a:ext uri="{FF2B5EF4-FFF2-40B4-BE49-F238E27FC236}">
                    <a16:creationId xmlns:a16="http://schemas.microsoft.com/office/drawing/2014/main" id="{8D2F87E2-E1B1-49E5-96F8-9F09CE61645B}"/>
                  </a:ext>
                </a:extLst>
              </p:cNvPr>
              <p:cNvSpPr>
                <a:spLocks/>
              </p:cNvSpPr>
              <p:nvPr/>
            </p:nvSpPr>
            <p:spPr bwMode="auto">
              <a:xfrm rot="5400000">
                <a:off x="4043363" y="4474061"/>
                <a:ext cx="3263900" cy="18891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grpSp>
        <p:sp>
          <p:nvSpPr>
            <p:cNvPr id="62" name="Freeform 70">
              <a:extLst>
                <a:ext uri="{FF2B5EF4-FFF2-40B4-BE49-F238E27FC236}">
                  <a16:creationId xmlns:a16="http://schemas.microsoft.com/office/drawing/2014/main" id="{85B130BA-5AA8-4766-B60D-2C2463E814EB}"/>
                </a:ext>
              </a:extLst>
            </p:cNvPr>
            <p:cNvSpPr>
              <a:spLocks/>
            </p:cNvSpPr>
            <p:nvPr userDrawn="1"/>
          </p:nvSpPr>
          <p:spPr bwMode="auto">
            <a:xfrm rot="5400000">
              <a:off x="1861035" y="1112295"/>
              <a:ext cx="871487" cy="120696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3" name="Freeform 73">
              <a:extLst>
                <a:ext uri="{FF2B5EF4-FFF2-40B4-BE49-F238E27FC236}">
                  <a16:creationId xmlns:a16="http://schemas.microsoft.com/office/drawing/2014/main" id="{FC6ED39D-96FC-4B19-92C0-E03AE83ED18C}"/>
                </a:ext>
              </a:extLst>
            </p:cNvPr>
            <p:cNvSpPr>
              <a:spLocks/>
            </p:cNvSpPr>
            <p:nvPr userDrawn="1"/>
          </p:nvSpPr>
          <p:spPr bwMode="auto">
            <a:xfrm rot="5400000">
              <a:off x="2748386" y="863211"/>
              <a:ext cx="1398127" cy="1158234"/>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4" name="Freeform 81">
              <a:extLst>
                <a:ext uri="{FF2B5EF4-FFF2-40B4-BE49-F238E27FC236}">
                  <a16:creationId xmlns:a16="http://schemas.microsoft.com/office/drawing/2014/main" id="{726E1EF4-700B-482F-A264-8D2D60B79355}"/>
                </a:ext>
              </a:extLst>
            </p:cNvPr>
            <p:cNvSpPr>
              <a:spLocks/>
            </p:cNvSpPr>
            <p:nvPr userDrawn="1"/>
          </p:nvSpPr>
          <p:spPr bwMode="auto">
            <a:xfrm rot="5400000">
              <a:off x="3732321" y="591449"/>
              <a:ext cx="1924768" cy="1201340"/>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5" name="Freeform 79">
              <a:extLst>
                <a:ext uri="{FF2B5EF4-FFF2-40B4-BE49-F238E27FC236}">
                  <a16:creationId xmlns:a16="http://schemas.microsoft.com/office/drawing/2014/main" id="{579EF211-40CD-455D-AF9F-20E6A9E9E290}"/>
                </a:ext>
              </a:extLst>
            </p:cNvPr>
            <p:cNvSpPr>
              <a:spLocks/>
            </p:cNvSpPr>
            <p:nvPr userDrawn="1"/>
          </p:nvSpPr>
          <p:spPr bwMode="auto">
            <a:xfrm rot="5400000">
              <a:off x="5249506" y="864906"/>
              <a:ext cx="1398127" cy="1156360"/>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6" name="Freeform 76">
              <a:extLst>
                <a:ext uri="{FF2B5EF4-FFF2-40B4-BE49-F238E27FC236}">
                  <a16:creationId xmlns:a16="http://schemas.microsoft.com/office/drawing/2014/main" id="{CEDC7661-8527-4326-9787-0A316E4C45F2}"/>
                </a:ext>
              </a:extLst>
            </p:cNvPr>
            <p:cNvSpPr>
              <a:spLocks/>
            </p:cNvSpPr>
            <p:nvPr userDrawn="1"/>
          </p:nvSpPr>
          <p:spPr bwMode="auto">
            <a:xfrm rot="5400000">
              <a:off x="6653210" y="1112295"/>
              <a:ext cx="871487" cy="120696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7" name="Tekstvak 66">
              <a:extLst>
                <a:ext uri="{FF2B5EF4-FFF2-40B4-BE49-F238E27FC236}">
                  <a16:creationId xmlns:a16="http://schemas.microsoft.com/office/drawing/2014/main" id="{F910B5F2-C7BD-49EB-86AC-98B45EACEBA0}"/>
                </a:ext>
              </a:extLst>
            </p:cNvPr>
            <p:cNvSpPr txBox="1"/>
            <p:nvPr userDrawn="1"/>
          </p:nvSpPr>
          <p:spPr>
            <a:xfrm>
              <a:off x="2824045" y="1374292"/>
              <a:ext cx="4963631" cy="1477328"/>
            </a:xfrm>
            <a:prstGeom prst="rect">
              <a:avLst/>
            </a:prstGeom>
            <a:noFill/>
          </p:spPr>
          <p:txBody>
            <a:bodyPr wrap="square" rtlCol="0" anchor="ctr">
              <a:spAutoFit/>
            </a:bodyPr>
            <a:lstStyle/>
            <a:p>
              <a:pPr marL="0" indent="0">
                <a:spcAft>
                  <a:spcPts val="450"/>
                </a:spcAft>
                <a:buClr>
                  <a:schemeClr val="tx2"/>
                </a:buClr>
                <a:buFont typeface="Wingdings" charset="2"/>
                <a:buNone/>
              </a:pPr>
              <a:r>
                <a:rPr lang="nl-NL" sz="6600" b="1" err="1">
                  <a:solidFill>
                    <a:schemeClr val="bg1"/>
                  </a:solidFill>
                </a:rPr>
                <a:t>NBility</a:t>
              </a:r>
              <a:endParaRPr lang="nl-NL" sz="6600" b="1">
                <a:solidFill>
                  <a:schemeClr val="bg1"/>
                </a:solidFill>
              </a:endParaRPr>
            </a:p>
          </p:txBody>
        </p:sp>
      </p:grpSp>
    </p:spTree>
    <p:extLst>
      <p:ext uri="{BB962C8B-B14F-4D97-AF65-F5344CB8AC3E}">
        <p14:creationId xmlns:p14="http://schemas.microsoft.com/office/powerpoint/2010/main" val="36337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endParaRPr lang="en-GB"/>
          </a:p>
        </p:txBody>
      </p:sp>
      <p:sp>
        <p:nvSpPr>
          <p:cNvPr id="7" name="Tijdelijke aanduiding voor inhoud 6"/>
          <p:cNvSpPr>
            <a:spLocks noGrp="1"/>
          </p:cNvSpPr>
          <p:nvPr>
            <p:ph sz="quarter" idx="14"/>
          </p:nvPr>
        </p:nvSpPr>
        <p:spPr>
          <a:xfrm>
            <a:off x="512999" y="1172766"/>
            <a:ext cx="8109507"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969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18-2-2025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53731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18-2-2025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34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18-2-2025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413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18-2-2025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35551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0DD9C65-D00A-B64C-AC76-B68FCA7D8F8A}"/>
              </a:ext>
            </a:extLst>
          </p:cNvPr>
          <p:cNvSpPr>
            <a:spLocks noGrp="1"/>
          </p:cNvSpPr>
          <p:nvPr>
            <p:ph type="pic" idx="13" hasCustomPrompt="1"/>
          </p:nvPr>
        </p:nvSpPr>
        <p:spPr>
          <a:xfrm>
            <a:off x="594000" y="594000"/>
            <a:ext cx="7956000" cy="30996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ctrTitle" hasCustomPrompt="1"/>
          </p:nvPr>
        </p:nvSpPr>
        <p:spPr>
          <a:xfrm>
            <a:off x="1152000" y="2160000"/>
            <a:ext cx="6840000" cy="792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096000"/>
            <a:ext cx="6840000" cy="43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18-2-2025</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8031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met opsomm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18-2-2025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732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35CFD2F0-EF60-464C-B7D7-A0E44E0B8B58}" type="datetimeFigureOut">
              <a:rPr lang="nl-NL" smtClean="0"/>
              <a:t>18-2-2025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62000" y="1369219"/>
            <a:ext cx="38862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18-2-2025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00" y="558000"/>
            <a:ext cx="7200000" cy="720000"/>
          </a:xfrm>
          <a:prstGeom prst="rect">
            <a:avLst/>
          </a:prstGeom>
        </p:spPr>
        <p:txBody>
          <a:bodyPr vert="horz" lIns="0" tIns="0" rIns="0" bIns="0" rtlCol="0" anchor="t" anchorCtr="0">
            <a:noAutofit/>
          </a:bodyPr>
          <a:lstStyle/>
          <a:p>
            <a:r>
              <a:rPr lang="nl-NL"/>
              <a:t>Titel bewerken</a:t>
            </a:r>
            <a:endParaRPr lang="en-US"/>
          </a:p>
        </p:txBody>
      </p:sp>
      <p:sp>
        <p:nvSpPr>
          <p:cNvPr id="3" name="Text Placeholder 2"/>
          <p:cNvSpPr>
            <a:spLocks noGrp="1"/>
          </p:cNvSpPr>
          <p:nvPr>
            <p:ph type="body" idx="1"/>
          </p:nvPr>
        </p:nvSpPr>
        <p:spPr>
          <a:xfrm>
            <a:off x="612000" y="1512000"/>
            <a:ext cx="7956000"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12418" y="4752000"/>
            <a:ext cx="1260000" cy="216000"/>
          </a:xfrm>
          <a:prstGeom prst="rect">
            <a:avLst/>
          </a:prstGeom>
        </p:spPr>
        <p:txBody>
          <a:bodyPr vert="horz" lIns="0" tIns="0" rIns="0" bIns="0" rtlCol="0" anchor="t" anchorCtr="0">
            <a:noAutofit/>
          </a:bodyPr>
          <a:lstStyle>
            <a:lvl1pPr algn="l">
              <a:defRPr sz="1000" i="1">
                <a:solidFill>
                  <a:schemeClr val="tx1"/>
                </a:solidFill>
              </a:defRPr>
            </a:lvl1pPr>
          </a:lstStyle>
          <a:p>
            <a:fld id="{35CFD2F0-EF60-464C-B7D7-A0E44E0B8B58}" type="datetimeFigureOut">
              <a:rPr lang="nl-NL" smtClean="0"/>
              <a:pPr/>
              <a:t>18-2-2025</a:t>
            </a:fld>
            <a:endParaRPr lang="nl-NL"/>
          </a:p>
        </p:txBody>
      </p:sp>
      <p:sp>
        <p:nvSpPr>
          <p:cNvPr id="5" name="Footer Placeholder 4"/>
          <p:cNvSpPr>
            <a:spLocks noGrp="1"/>
          </p:cNvSpPr>
          <p:nvPr>
            <p:ph type="ftr" sz="quarter" idx="3"/>
          </p:nvPr>
        </p:nvSpPr>
        <p:spPr>
          <a:xfrm>
            <a:off x="594000" y="4752000"/>
            <a:ext cx="432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nl-NL"/>
          </a:p>
        </p:txBody>
      </p:sp>
      <p:sp>
        <p:nvSpPr>
          <p:cNvPr id="6" name="Slide Number Placeholder 5"/>
          <p:cNvSpPr>
            <a:spLocks noGrp="1"/>
          </p:cNvSpPr>
          <p:nvPr>
            <p:ph type="sldNum" sz="quarter" idx="4"/>
          </p:nvPr>
        </p:nvSpPr>
        <p:spPr>
          <a:xfrm>
            <a:off x="595564" y="4752000"/>
            <a:ext cx="360000" cy="216000"/>
          </a:xfrm>
          <a:prstGeom prst="rect">
            <a:avLst/>
          </a:prstGeom>
        </p:spPr>
        <p:txBody>
          <a:bodyPr vert="horz" lIns="0" tIns="0" rIns="0" bIns="0" rtlCol="0" anchor="t" anchorCtr="0">
            <a:noAutofit/>
          </a:bodyPr>
          <a:lstStyle>
            <a:lvl1pPr algn="r">
              <a:defRPr sz="1000" b="0">
                <a:solidFill>
                  <a:schemeClr val="tx1"/>
                </a:solidFill>
              </a:defRPr>
            </a:lvl1pPr>
          </a:lstStyle>
          <a:p>
            <a:fld id="{14F1411D-0280-154F-AEAC-4C20B7AA46B2}" type="slidenum">
              <a:rPr lang="nl-NL" smtClean="0"/>
              <a:pPr/>
              <a:t>‹nr.›</a:t>
            </a:fld>
            <a:endParaRPr lang="nl-NL"/>
          </a:p>
        </p:txBody>
      </p:sp>
      <p:pic>
        <p:nvPicPr>
          <p:cNvPr id="7" name="Afbeelding 6">
            <a:extLst>
              <a:ext uri="{FF2B5EF4-FFF2-40B4-BE49-F238E27FC236}">
                <a16:creationId xmlns:a16="http://schemas.microsoft.com/office/drawing/2014/main" id="{C120F54A-F17F-45BC-A063-15C2DA2CF2A4}"/>
              </a:ext>
            </a:extLst>
          </p:cNvPr>
          <p:cNvPicPr>
            <a:picLocks noChangeAspect="1"/>
          </p:cNvPicPr>
          <p:nvPr userDrawn="1"/>
        </p:nvPicPr>
        <p:blipFill>
          <a:blip r:embed="rId20"/>
          <a:stretch>
            <a:fillRect/>
          </a:stretch>
        </p:blipFill>
        <p:spPr>
          <a:xfrm>
            <a:off x="8272418" y="4596980"/>
            <a:ext cx="863018" cy="54652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 id="2147483684" r:id="rId6"/>
    <p:sldLayoutId id="2147483686" r:id="rId7"/>
    <p:sldLayoutId id="2147483674" r:id="rId8"/>
    <p:sldLayoutId id="2147483676" r:id="rId9"/>
    <p:sldLayoutId id="2147483691" r:id="rId10"/>
    <p:sldLayoutId id="2147483685" r:id="rId11"/>
    <p:sldLayoutId id="2147483683" r:id="rId12"/>
    <p:sldLayoutId id="2147483681" r:id="rId13"/>
    <p:sldLayoutId id="2147483678" r:id="rId14"/>
    <p:sldLayoutId id="2147483679" r:id="rId15"/>
    <p:sldLayoutId id="2147483692" r:id="rId16"/>
    <p:sldLayoutId id="2147483693" r:id="rId17"/>
  </p:sldLayoutIdLst>
  <p:txStyles>
    <p:titleStyle>
      <a:lvl1pPr algn="l" defTabSz="685800" rtl="0" eaLnBrk="1" latinLnBrk="0" hangingPunct="1">
        <a:lnSpc>
          <a:spcPct val="95000"/>
        </a:lnSpc>
        <a:spcBef>
          <a:spcPct val="0"/>
        </a:spcBef>
        <a:buNone/>
        <a:defRPr sz="2500" b="1" kern="1200">
          <a:solidFill>
            <a:schemeClr val="accent3"/>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17.bmp"/><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495495"/>
            <a:ext cx="6435090" cy="1790700"/>
          </a:xfrm>
        </p:spPr>
        <p:txBody>
          <a:bodyPr/>
          <a:lstStyle/>
          <a:p>
            <a:r>
              <a:rPr lang="nl-NL" dirty="0"/>
              <a:t>Release 2.3 – Het </a:t>
            </a:r>
            <a:r>
              <a:rPr lang="nl-NL" dirty="0" err="1"/>
              <a:t>NBility</a:t>
            </a:r>
            <a:r>
              <a:rPr lang="nl-NL" dirty="0"/>
              <a:t> model</a:t>
            </a:r>
          </a:p>
        </p:txBody>
      </p:sp>
      <p:sp>
        <p:nvSpPr>
          <p:cNvPr id="3" name="Ondertitel 2"/>
          <p:cNvSpPr>
            <a:spLocks noGrp="1"/>
          </p:cNvSpPr>
          <p:nvPr>
            <p:ph type="subTitle" idx="1"/>
          </p:nvPr>
        </p:nvSpPr>
        <p:spPr>
          <a:xfrm>
            <a:off x="514350" y="3355251"/>
            <a:ext cx="5454650" cy="497747"/>
          </a:xfrm>
        </p:spPr>
        <p:txBody>
          <a:bodyPr/>
          <a:lstStyle/>
          <a:p>
            <a:r>
              <a:rPr lang="nl-NL"/>
              <a:t>Netbeheer Business </a:t>
            </a:r>
            <a:r>
              <a:rPr lang="nl-NL" err="1"/>
              <a:t>Capability</a:t>
            </a:r>
            <a:r>
              <a:rPr lang="nl-NL"/>
              <a:t> Model</a:t>
            </a:r>
          </a:p>
        </p:txBody>
      </p:sp>
      <p:sp>
        <p:nvSpPr>
          <p:cNvPr id="5" name="Tijdelijke aanduiding voor tekst 4"/>
          <p:cNvSpPr>
            <a:spLocks noGrp="1"/>
          </p:cNvSpPr>
          <p:nvPr>
            <p:ph type="body" sz="quarter" idx="11"/>
          </p:nvPr>
        </p:nvSpPr>
        <p:spPr>
          <a:xfrm>
            <a:off x="514349" y="3850586"/>
            <a:ext cx="1636265" cy="420848"/>
          </a:xfrm>
        </p:spPr>
        <p:txBody>
          <a:bodyPr>
            <a:normAutofit/>
          </a:bodyPr>
          <a:lstStyle/>
          <a:p>
            <a:r>
              <a:rPr lang="nl-NL" dirty="0"/>
              <a:t>Februari 2025</a:t>
            </a:r>
          </a:p>
        </p:txBody>
      </p:sp>
      <p:pic>
        <p:nvPicPr>
          <p:cNvPr id="7" name="Afbeelding 6"/>
          <p:cNvPicPr>
            <a:picLocks noChangeAspect="1"/>
          </p:cNvPicPr>
          <p:nvPr/>
        </p:nvPicPr>
        <p:blipFill>
          <a:blip r:embed="rId2"/>
          <a:stretch>
            <a:fillRect/>
          </a:stretch>
        </p:blipFill>
        <p:spPr>
          <a:xfrm>
            <a:off x="7620583" y="4376661"/>
            <a:ext cx="1323023" cy="632927"/>
          </a:xfrm>
          <a:prstGeom prst="rect">
            <a:avLst/>
          </a:prstGeom>
        </p:spPr>
      </p:pic>
    </p:spTree>
    <p:extLst>
      <p:ext uri="{BB962C8B-B14F-4D97-AF65-F5344CB8AC3E}">
        <p14:creationId xmlns:p14="http://schemas.microsoft.com/office/powerpoint/2010/main" val="82085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jfhoek 27">
            <a:extLst>
              <a:ext uri="{FF2B5EF4-FFF2-40B4-BE49-F238E27FC236}">
                <a16:creationId xmlns:a16="http://schemas.microsoft.com/office/drawing/2014/main" id="{008F2BDE-A641-AB86-A90E-CD802A881CF7}"/>
              </a:ext>
            </a:extLst>
          </p:cNvPr>
          <p:cNvSpPr/>
          <p:nvPr/>
        </p:nvSpPr>
        <p:spPr>
          <a:xfrm>
            <a:off x="469802" y="4309068"/>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10</a:t>
            </a:fld>
            <a:endParaRPr lang="en-GB" sz="750" b="0">
              <a:solidFill>
                <a:srgbClr val="625D62">
                  <a:tint val="75000"/>
                </a:srgbClr>
              </a:solidFill>
              <a:latin typeface="Arial"/>
            </a:endParaRPr>
          </a:p>
        </p:txBody>
      </p:sp>
      <p:sp>
        <p:nvSpPr>
          <p:cNvPr id="23" name="Vijfhoek 22"/>
          <p:cNvSpPr/>
          <p:nvPr/>
        </p:nvSpPr>
        <p:spPr>
          <a:xfrm>
            <a:off x="451754" y="1781950"/>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4" name="Vijfhoek 23"/>
          <p:cNvSpPr/>
          <p:nvPr/>
        </p:nvSpPr>
        <p:spPr>
          <a:xfrm>
            <a:off x="458973" y="2068359"/>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5" name="Vijfhoek 24"/>
          <p:cNvSpPr/>
          <p:nvPr/>
        </p:nvSpPr>
        <p:spPr>
          <a:xfrm>
            <a:off x="457770" y="2354769"/>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6" name="Vijfhoek 25"/>
          <p:cNvSpPr/>
          <p:nvPr/>
        </p:nvSpPr>
        <p:spPr>
          <a:xfrm>
            <a:off x="464990" y="2631810"/>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7" name="Vijfhoek 26"/>
          <p:cNvSpPr/>
          <p:nvPr/>
        </p:nvSpPr>
        <p:spPr>
          <a:xfrm>
            <a:off x="463787" y="3181944"/>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8" name="Vijfhoek 27"/>
          <p:cNvSpPr/>
          <p:nvPr/>
        </p:nvSpPr>
        <p:spPr>
          <a:xfrm>
            <a:off x="471005" y="3460372"/>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9" name="Vijfhoek 28"/>
          <p:cNvSpPr/>
          <p:nvPr/>
        </p:nvSpPr>
        <p:spPr>
          <a:xfrm>
            <a:off x="469802" y="3747735"/>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0" name="Vijfhoek 29"/>
          <p:cNvSpPr/>
          <p:nvPr/>
        </p:nvSpPr>
        <p:spPr>
          <a:xfrm>
            <a:off x="452957" y="1500225"/>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1" name="Tijdelijke aanduiding voor verticale tekst 1"/>
          <p:cNvSpPr txBox="1">
            <a:spLocks/>
          </p:cNvSpPr>
          <p:nvPr/>
        </p:nvSpPr>
        <p:spPr>
          <a:xfrm>
            <a:off x="4284288" y="974808"/>
            <a:ext cx="3231299"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dirty="0">
                <a:solidFill>
                  <a:srgbClr val="4D4D4D"/>
                </a:solidFill>
                <a:latin typeface="Arial"/>
                <a:cs typeface="Arial"/>
              </a:rPr>
              <a:t>Productgroep</a:t>
            </a:r>
            <a:endParaRPr lang="nl-NL" sz="1000" b="1" dirty="0">
              <a:solidFill>
                <a:srgbClr val="4D4D4D"/>
              </a:solidFill>
            </a:endParaRP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Aansluiting</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Reconstructie energienet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Toekomstbestendig energienet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Betrouwbaar energienet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Betrouwbaar energienet</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Transportcapaciteit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Energietransport</a:t>
            </a: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err="1">
                <a:solidFill>
                  <a:srgbClr val="4D4D4D"/>
                </a:solidFill>
                <a:latin typeface="Arial"/>
                <a:cs typeface="Arial"/>
              </a:rPr>
              <a:t>Energietoegewijzing</a:t>
            </a:r>
            <a:endParaRPr lang="nl-NL" sz="1000" dirty="0">
              <a:solidFill>
                <a:srgbClr val="4D4D4D"/>
              </a:solidFill>
              <a:latin typeface="Arial"/>
              <a:cs typeface="Arial"/>
            </a:endParaRP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Netbeheer dataproduct </a:t>
            </a:r>
          </a:p>
        </p:txBody>
      </p:sp>
      <p:sp>
        <p:nvSpPr>
          <p:cNvPr id="32" name="Tijdelijke aanduiding voor verticale tekst 1"/>
          <p:cNvSpPr txBox="1">
            <a:spLocks/>
          </p:cNvSpPr>
          <p:nvPr/>
        </p:nvSpPr>
        <p:spPr>
          <a:xfrm>
            <a:off x="754843" y="974808"/>
            <a:ext cx="3245198" cy="3428160"/>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dirty="0">
                <a:solidFill>
                  <a:srgbClr val="4D4D4D"/>
                </a:solidFill>
              </a:rPr>
              <a:t>Waardestroom</a:t>
            </a:r>
          </a:p>
          <a:p>
            <a:pPr marL="0" indent="0" defTabSz="539354">
              <a:lnSpc>
                <a:spcPct val="100000"/>
              </a:lnSpc>
              <a:spcBef>
                <a:spcPts val="800"/>
              </a:spcBef>
              <a:spcAft>
                <a:spcPts val="200"/>
              </a:spcAft>
              <a:buClr>
                <a:srgbClr val="4D4D4D"/>
              </a:buClr>
              <a:buNone/>
              <a:defRPr/>
            </a:pPr>
            <a:endParaRPr lang="nl-NL" sz="1000" b="1"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rPr>
              <a:t>Aanleggen en wijzigen van aansluitingen</a:t>
            </a:r>
          </a:p>
          <a:p>
            <a:pPr marL="0" indent="0" defTabSz="539354">
              <a:lnSpc>
                <a:spcPct val="100000"/>
              </a:lnSpc>
              <a:spcBef>
                <a:spcPts val="800"/>
              </a:spcBef>
              <a:spcAft>
                <a:spcPts val="200"/>
              </a:spcAft>
              <a:buClr>
                <a:srgbClr val="4D4D4D"/>
              </a:buClr>
              <a:buNone/>
              <a:defRPr/>
            </a:pPr>
            <a:r>
              <a:rPr lang="nl-NL" sz="1000" dirty="0">
                <a:solidFill>
                  <a:srgbClr val="4D4D4D"/>
                </a:solidFill>
              </a:rPr>
              <a:t>Reconstrueren van energienetten</a:t>
            </a:r>
          </a:p>
          <a:p>
            <a:pPr marL="0" indent="0" defTabSz="539354">
              <a:lnSpc>
                <a:spcPct val="100000"/>
              </a:lnSpc>
              <a:spcBef>
                <a:spcPts val="800"/>
              </a:spcBef>
              <a:spcAft>
                <a:spcPts val="200"/>
              </a:spcAft>
              <a:buClr>
                <a:srgbClr val="4D4D4D"/>
              </a:buClr>
              <a:buNone/>
              <a:defRPr/>
            </a:pPr>
            <a:r>
              <a:rPr lang="nl-NL" sz="1000" dirty="0" err="1">
                <a:solidFill>
                  <a:srgbClr val="4D4D4D"/>
                </a:solidFill>
              </a:rPr>
              <a:t>Netgedreven</a:t>
            </a:r>
            <a:r>
              <a:rPr lang="nl-NL" sz="1000" dirty="0">
                <a:solidFill>
                  <a:srgbClr val="4D4D4D"/>
                </a:solidFill>
              </a:rPr>
              <a:t> aanpassen van energienetten</a:t>
            </a:r>
          </a:p>
          <a:p>
            <a:pPr marL="0" indent="0" defTabSz="539354">
              <a:lnSpc>
                <a:spcPct val="100000"/>
              </a:lnSpc>
              <a:spcBef>
                <a:spcPts val="800"/>
              </a:spcBef>
              <a:spcAft>
                <a:spcPts val="200"/>
              </a:spcAft>
              <a:buClr>
                <a:srgbClr val="4D4D4D"/>
              </a:buClr>
              <a:buNone/>
              <a:defRPr/>
            </a:pPr>
            <a:r>
              <a:rPr lang="nl-NL" sz="1000" dirty="0" err="1">
                <a:solidFill>
                  <a:srgbClr val="4D4D4D"/>
                </a:solidFill>
              </a:rPr>
              <a:t>Instandhouden</a:t>
            </a:r>
            <a:r>
              <a:rPr lang="nl-NL" sz="1000" dirty="0">
                <a:solidFill>
                  <a:srgbClr val="4D4D4D"/>
                </a:solidFill>
              </a:rPr>
              <a:t> van energienetten (onderhoud)</a:t>
            </a:r>
          </a:p>
          <a:p>
            <a:pPr marL="0" indent="0" defTabSz="539354">
              <a:lnSpc>
                <a:spcPct val="100000"/>
              </a:lnSpc>
              <a:spcBef>
                <a:spcPts val="800"/>
              </a:spcBef>
              <a:spcAft>
                <a:spcPts val="200"/>
              </a:spcAft>
              <a:buClr>
                <a:srgbClr val="4D4D4D"/>
              </a:buClr>
              <a:buNone/>
              <a:defRPr/>
            </a:pPr>
            <a:r>
              <a:rPr lang="nl-NL" sz="1000" dirty="0" err="1">
                <a:solidFill>
                  <a:srgbClr val="4D4D4D"/>
                </a:solidFill>
              </a:rPr>
              <a:t>Instandhouden</a:t>
            </a:r>
            <a:r>
              <a:rPr lang="nl-NL" sz="1000" dirty="0">
                <a:solidFill>
                  <a:srgbClr val="4D4D4D"/>
                </a:solidFill>
              </a:rPr>
              <a:t> van energienetten (storingsherstel)</a:t>
            </a:r>
          </a:p>
          <a:p>
            <a:pPr marL="0" indent="0" defTabSz="539354">
              <a:lnSpc>
                <a:spcPct val="100000"/>
              </a:lnSpc>
              <a:spcBef>
                <a:spcPts val="800"/>
              </a:spcBef>
              <a:spcAft>
                <a:spcPts val="200"/>
              </a:spcAft>
              <a:buClr>
                <a:srgbClr val="4D4D4D"/>
              </a:buClr>
              <a:buNone/>
              <a:defRPr/>
            </a:pP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Afstemmen gewenste en beschikbare transportcapaciteit</a:t>
            </a: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Transporteren van energie</a:t>
            </a:r>
          </a:p>
          <a:p>
            <a:pPr marL="0" indent="0" defTabSz="539354">
              <a:lnSpc>
                <a:spcPct val="100000"/>
              </a:lnSpc>
              <a:spcBef>
                <a:spcPts val="800"/>
              </a:spcBef>
              <a:spcAft>
                <a:spcPts val="200"/>
              </a:spcAft>
              <a:buClr>
                <a:srgbClr val="4D4D4D"/>
              </a:buClr>
              <a:buNone/>
              <a:defRPr/>
            </a:pPr>
            <a:r>
              <a:rPr lang="nl-NL" sz="1000" dirty="0">
                <a:solidFill>
                  <a:srgbClr val="4D4D4D"/>
                </a:solidFill>
              </a:rPr>
              <a:t>Toewijzen van energie-uitwisseling</a:t>
            </a:r>
          </a:p>
          <a:p>
            <a:pPr marL="0" indent="0" defTabSz="539354">
              <a:lnSpc>
                <a:spcPct val="100000"/>
              </a:lnSpc>
              <a:spcBef>
                <a:spcPts val="800"/>
              </a:spcBef>
              <a:spcAft>
                <a:spcPts val="200"/>
              </a:spcAft>
              <a:buClr>
                <a:srgbClr val="4D4D4D"/>
              </a:buClr>
              <a:buNone/>
              <a:defRPr/>
            </a:pP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rPr>
              <a:t>Beschikbaar stellen van netbeheerdata</a:t>
            </a:r>
          </a:p>
        </p:txBody>
      </p:sp>
      <p:sp>
        <p:nvSpPr>
          <p:cNvPr id="33" name="Tijdelijke aanduiding voor verticale tekst 1"/>
          <p:cNvSpPr txBox="1">
            <a:spLocks/>
          </p:cNvSpPr>
          <p:nvPr/>
        </p:nvSpPr>
        <p:spPr>
          <a:xfrm>
            <a:off x="6536531" y="974808"/>
            <a:ext cx="2508748" cy="3423514"/>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dirty="0">
                <a:solidFill>
                  <a:srgbClr val="4D4D4D"/>
                </a:solidFill>
                <a:latin typeface="Arial"/>
                <a:cs typeface="Arial"/>
              </a:rPr>
              <a:t>Belanghebbende</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Klant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Netgebruiker</a:t>
            </a: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Beheerder infrastructuur/ondergrond</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Netwerkeigenaar (namens maatschappij)</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Netwerkeigenaar (namens maatschappij)</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Netgebruiker</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Maatschappij</a:t>
            </a:r>
          </a:p>
          <a:p>
            <a:pPr marL="0" indent="0" defTabSz="539354">
              <a:lnSpc>
                <a:spcPct val="100000"/>
              </a:lnSpc>
              <a:spcBef>
                <a:spcPts val="800"/>
              </a:spcBef>
              <a:spcAft>
                <a:spcPts val="200"/>
              </a:spcAft>
              <a:buNone/>
              <a:defRPr/>
            </a:pPr>
            <a:r>
              <a:rPr lang="nl-NL" sz="1000" dirty="0">
                <a:solidFill>
                  <a:srgbClr val="4D4D4D"/>
                </a:solidFill>
                <a:latin typeface="Arial"/>
                <a:cs typeface="Arial"/>
              </a:rPr>
              <a:t>Netgebruiker</a:t>
            </a: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Netgebruiker</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Marktpartij</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Data-afnemer</a:t>
            </a:r>
          </a:p>
        </p:txBody>
      </p:sp>
      <p:sp>
        <p:nvSpPr>
          <p:cNvPr id="34" name="Afgeronde rechthoek 33"/>
          <p:cNvSpPr/>
          <p:nvPr/>
        </p:nvSpPr>
        <p:spPr>
          <a:xfrm>
            <a:off x="111360" y="1514905"/>
            <a:ext cx="288000" cy="181579"/>
          </a:xfrm>
          <a:prstGeom prst="roundRect">
            <a:avLst/>
          </a:prstGeom>
          <a:solidFill>
            <a:srgbClr val="FFD100"/>
          </a:solidFill>
          <a:ln w="12700" cap="flat" cmpd="sng" algn="ctr">
            <a:noFill/>
            <a:prstDash val="solid"/>
            <a:miter lim="800000"/>
          </a:ln>
          <a:effectLst/>
        </p:spPr>
        <p:txBody>
          <a:bodyPr lIns="0" rIns="0" rtlCol="0" anchor="ctr"/>
          <a:lstStyle/>
          <a:p>
            <a:pPr algn="ctr">
              <a:defRPr/>
            </a:pPr>
            <a:r>
              <a:rPr lang="nl-NL" sz="975" kern="0">
                <a:latin typeface="Calibri Light"/>
              </a:rPr>
              <a:t>P.A.</a:t>
            </a:r>
          </a:p>
        </p:txBody>
      </p:sp>
      <p:sp>
        <p:nvSpPr>
          <p:cNvPr id="35" name="Afgeronde rechthoek 34"/>
          <p:cNvSpPr/>
          <p:nvPr/>
        </p:nvSpPr>
        <p:spPr>
          <a:xfrm>
            <a:off x="109589" y="2082791"/>
            <a:ext cx="288000" cy="181579"/>
          </a:xfrm>
          <a:prstGeom prst="roundRect">
            <a:avLst/>
          </a:prstGeom>
          <a:solidFill>
            <a:srgbClr val="A50021"/>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P.C.</a:t>
            </a:r>
          </a:p>
        </p:txBody>
      </p:sp>
      <p:sp>
        <p:nvSpPr>
          <p:cNvPr id="36" name="Afgeronde rechthoek 35"/>
          <p:cNvSpPr/>
          <p:nvPr/>
        </p:nvSpPr>
        <p:spPr>
          <a:xfrm>
            <a:off x="114326" y="2373691"/>
            <a:ext cx="288000"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P.D.1</a:t>
            </a:r>
          </a:p>
        </p:txBody>
      </p:sp>
      <p:sp>
        <p:nvSpPr>
          <p:cNvPr id="37" name="Afgeronde rechthoek 36"/>
          <p:cNvSpPr/>
          <p:nvPr/>
        </p:nvSpPr>
        <p:spPr>
          <a:xfrm>
            <a:off x="109589" y="1805385"/>
            <a:ext cx="288000" cy="181579"/>
          </a:xfrm>
          <a:prstGeom prst="roundRect">
            <a:avLst/>
          </a:prstGeom>
          <a:solidFill>
            <a:srgbClr val="FF99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P.B.</a:t>
            </a:r>
          </a:p>
        </p:txBody>
      </p:sp>
      <p:sp>
        <p:nvSpPr>
          <p:cNvPr id="38" name="Afgeronde rechthoek 37"/>
          <p:cNvSpPr/>
          <p:nvPr/>
        </p:nvSpPr>
        <p:spPr>
          <a:xfrm>
            <a:off x="114326" y="3202796"/>
            <a:ext cx="288000" cy="181579"/>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r>
              <a:rPr lang="nl-NL" sz="975" kern="0">
                <a:solidFill>
                  <a:prstClr val="white"/>
                </a:solidFill>
                <a:latin typeface="Calibri Light"/>
              </a:rPr>
              <a:t>P.E.</a:t>
            </a:r>
          </a:p>
        </p:txBody>
      </p:sp>
      <p:sp>
        <p:nvSpPr>
          <p:cNvPr id="39" name="Afgeronde rechthoek 38"/>
          <p:cNvSpPr/>
          <p:nvPr/>
        </p:nvSpPr>
        <p:spPr>
          <a:xfrm>
            <a:off x="114326" y="3477582"/>
            <a:ext cx="288000" cy="181579"/>
          </a:xfrm>
          <a:prstGeom prst="roundRect">
            <a:avLst/>
          </a:prstGeom>
          <a:solidFill>
            <a:schemeClr val="accent2"/>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P.F.</a:t>
            </a:r>
          </a:p>
        </p:txBody>
      </p:sp>
      <p:sp>
        <p:nvSpPr>
          <p:cNvPr id="40" name="Afgeronde rechthoek 39"/>
          <p:cNvSpPr/>
          <p:nvPr/>
        </p:nvSpPr>
        <p:spPr>
          <a:xfrm>
            <a:off x="114326" y="3759674"/>
            <a:ext cx="288000" cy="181579"/>
          </a:xfrm>
          <a:prstGeom prst="roundRect">
            <a:avLst/>
          </a:prstGeom>
          <a:solidFill>
            <a:srgbClr val="B2CF39"/>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P.G.</a:t>
            </a:r>
          </a:p>
        </p:txBody>
      </p:sp>
      <p:sp>
        <p:nvSpPr>
          <p:cNvPr id="41" name="Afgeronde rechthoek 40"/>
          <p:cNvSpPr/>
          <p:nvPr/>
        </p:nvSpPr>
        <p:spPr>
          <a:xfrm>
            <a:off x="114326" y="4322935"/>
            <a:ext cx="288000" cy="181579"/>
          </a:xfrm>
          <a:prstGeom prst="roundRect">
            <a:avLst/>
          </a:prstGeom>
          <a:solidFill>
            <a:srgbClr val="00B05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P.H.</a:t>
            </a: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Externe (primaire) </a:t>
            </a:r>
            <a:r>
              <a:rPr lang="nl-NL" sz="2100" err="1">
                <a:solidFill>
                  <a:srgbClr val="821E7D"/>
                </a:solidFill>
                <a:latin typeface="Microsoft JhengHei Light"/>
              </a:rPr>
              <a:t>waardestromen</a:t>
            </a:r>
            <a:r>
              <a:rPr lang="nl-NL" sz="2100">
                <a:solidFill>
                  <a:srgbClr val="821E7D"/>
                </a:solidFill>
                <a:latin typeface="Microsoft JhengHei Light"/>
              </a:rPr>
              <a:t> (2/3)</a:t>
            </a: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Waardestromen, Productgroepen en Belanghebbenden</a:t>
            </a:r>
            <a:endParaRPr lang="nl-NL" sz="1500" dirty="0">
              <a:solidFill>
                <a:srgbClr val="48AED0"/>
              </a:solidFill>
              <a:latin typeface="Microsoft JhengHei Light" panose="020B0304030504040204" pitchFamily="34" charset="-120"/>
              <a:ea typeface="Microsoft JhengHei Light" panose="020B0304030504040204" pitchFamily="34" charset="-120"/>
            </a:endParaRPr>
          </a:p>
        </p:txBody>
      </p:sp>
      <p:sp>
        <p:nvSpPr>
          <p:cNvPr id="2" name="Afgeronde rechthoek 35">
            <a:extLst>
              <a:ext uri="{FF2B5EF4-FFF2-40B4-BE49-F238E27FC236}">
                <a16:creationId xmlns:a16="http://schemas.microsoft.com/office/drawing/2014/main" id="{74F80F28-89E1-902A-828F-9A213E2CE7B3}"/>
              </a:ext>
            </a:extLst>
          </p:cNvPr>
          <p:cNvSpPr/>
          <p:nvPr/>
        </p:nvSpPr>
        <p:spPr>
          <a:xfrm>
            <a:off x="109589" y="2647449"/>
            <a:ext cx="288000"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P.D.2</a:t>
            </a:r>
          </a:p>
        </p:txBody>
      </p:sp>
      <p:sp>
        <p:nvSpPr>
          <p:cNvPr id="4" name="Tekstvak 3">
            <a:extLst>
              <a:ext uri="{FF2B5EF4-FFF2-40B4-BE49-F238E27FC236}">
                <a16:creationId xmlns:a16="http://schemas.microsoft.com/office/drawing/2014/main" id="{DD3CFB62-82C7-D0A7-9C6E-0CC463AEE966}"/>
              </a:ext>
            </a:extLst>
          </p:cNvPr>
          <p:cNvSpPr txBox="1"/>
          <p:nvPr/>
        </p:nvSpPr>
        <p:spPr>
          <a:xfrm>
            <a:off x="91626" y="1248270"/>
            <a:ext cx="8856000" cy="159462"/>
          </a:xfrm>
          <a:prstGeom prst="rect">
            <a:avLst/>
          </a:prstGeom>
          <a:solidFill>
            <a:schemeClr val="bg1">
              <a:lumMod val="95000"/>
            </a:schemeClr>
          </a:solidFill>
        </p:spPr>
        <p:txBody>
          <a:bodyPr wrap="square" lIns="36000" tIns="18000" rIns="36000" bIns="18000" rtlCol="0">
            <a:spAutoFit/>
          </a:bodyPr>
          <a:lstStyle/>
          <a:p>
            <a:r>
              <a:rPr lang="nl-NL" sz="800" i="1"/>
              <a:t>Transportgereed energienet</a:t>
            </a:r>
          </a:p>
        </p:txBody>
      </p:sp>
      <p:sp>
        <p:nvSpPr>
          <p:cNvPr id="5" name="Tekstvak 4">
            <a:extLst>
              <a:ext uri="{FF2B5EF4-FFF2-40B4-BE49-F238E27FC236}">
                <a16:creationId xmlns:a16="http://schemas.microsoft.com/office/drawing/2014/main" id="{7F6A9EAF-AF4B-E781-C6A9-816720B76D57}"/>
              </a:ext>
            </a:extLst>
          </p:cNvPr>
          <p:cNvSpPr txBox="1"/>
          <p:nvPr/>
        </p:nvSpPr>
        <p:spPr>
          <a:xfrm>
            <a:off x="91626" y="2935146"/>
            <a:ext cx="8856000" cy="159462"/>
          </a:xfrm>
          <a:prstGeom prst="rect">
            <a:avLst/>
          </a:prstGeom>
          <a:solidFill>
            <a:schemeClr val="bg1">
              <a:lumMod val="95000"/>
            </a:schemeClr>
          </a:solidFill>
        </p:spPr>
        <p:txBody>
          <a:bodyPr wrap="square" lIns="36000" tIns="18000" rIns="36000" bIns="18000" rtlCol="0">
            <a:spAutoFit/>
          </a:bodyPr>
          <a:lstStyle/>
          <a:p>
            <a:r>
              <a:rPr lang="nl-NL" sz="800" i="1"/>
              <a:t>Energietransport</a:t>
            </a:r>
          </a:p>
        </p:txBody>
      </p:sp>
      <p:sp>
        <p:nvSpPr>
          <p:cNvPr id="7" name="Tekstvak 6">
            <a:extLst>
              <a:ext uri="{FF2B5EF4-FFF2-40B4-BE49-F238E27FC236}">
                <a16:creationId xmlns:a16="http://schemas.microsoft.com/office/drawing/2014/main" id="{C4D43B68-40B7-389C-18AA-97EB497F9EB9}"/>
              </a:ext>
            </a:extLst>
          </p:cNvPr>
          <p:cNvSpPr txBox="1"/>
          <p:nvPr/>
        </p:nvSpPr>
        <p:spPr>
          <a:xfrm>
            <a:off x="109589" y="4056508"/>
            <a:ext cx="8856000" cy="159462"/>
          </a:xfrm>
          <a:prstGeom prst="rect">
            <a:avLst/>
          </a:prstGeom>
          <a:solidFill>
            <a:schemeClr val="bg1">
              <a:lumMod val="95000"/>
            </a:schemeClr>
          </a:solidFill>
        </p:spPr>
        <p:txBody>
          <a:bodyPr wrap="square" lIns="36000" tIns="18000" rIns="36000" bIns="18000" rtlCol="0">
            <a:spAutoFit/>
          </a:bodyPr>
          <a:lstStyle/>
          <a:p>
            <a:r>
              <a:rPr lang="nl-NL" sz="800" i="1"/>
              <a:t>Data over energienet en -transport</a:t>
            </a:r>
          </a:p>
        </p:txBody>
      </p:sp>
    </p:spTree>
    <p:extLst>
      <p:ext uri="{BB962C8B-B14F-4D97-AF65-F5344CB8AC3E}">
        <p14:creationId xmlns:p14="http://schemas.microsoft.com/office/powerpoint/2010/main" val="178008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hthoek 50">
            <a:extLst>
              <a:ext uri="{FF2B5EF4-FFF2-40B4-BE49-F238E27FC236}">
                <a16:creationId xmlns:a16="http://schemas.microsoft.com/office/drawing/2014/main" id="{79D78043-F986-C756-D94F-F075381673B7}"/>
              </a:ext>
            </a:extLst>
          </p:cNvPr>
          <p:cNvSpPr/>
          <p:nvPr/>
        </p:nvSpPr>
        <p:spPr>
          <a:xfrm>
            <a:off x="6611507" y="815295"/>
            <a:ext cx="1224000" cy="42628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300D3D0B-B78E-7B7B-43DC-8F216C9155C5}"/>
              </a:ext>
            </a:extLst>
          </p:cNvPr>
          <p:cNvSpPr/>
          <p:nvPr/>
        </p:nvSpPr>
        <p:spPr>
          <a:xfrm>
            <a:off x="7836201" y="815295"/>
            <a:ext cx="1224000" cy="42628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57A9C1B4-C99E-944F-B71C-EF43C52E1D68}"/>
              </a:ext>
            </a:extLst>
          </p:cNvPr>
          <p:cNvSpPr/>
          <p:nvPr/>
        </p:nvSpPr>
        <p:spPr>
          <a:xfrm>
            <a:off x="5393534" y="815295"/>
            <a:ext cx="1224000" cy="42628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11</a:t>
            </a:fld>
            <a:endParaRPr lang="en-GB" sz="750" b="0">
              <a:solidFill>
                <a:srgbClr val="625D62">
                  <a:tint val="75000"/>
                </a:srgbClr>
              </a:solidFill>
              <a:latin typeface="Arial"/>
            </a:endParaRPr>
          </a:p>
        </p:txBody>
      </p:sp>
      <p:sp>
        <p:nvSpPr>
          <p:cNvPr id="5" name="Tijdelijke aanduiding voor verticale tekst 1"/>
          <p:cNvSpPr txBox="1">
            <a:spLocks/>
          </p:cNvSpPr>
          <p:nvPr/>
        </p:nvSpPr>
        <p:spPr>
          <a:xfrm>
            <a:off x="512828" y="1010688"/>
            <a:ext cx="4729302"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spcBef>
                <a:spcPts val="200"/>
              </a:spcBef>
              <a:spcAft>
                <a:spcPts val="200"/>
              </a:spcAft>
              <a:buClr>
                <a:srgbClr val="4D4D4D"/>
              </a:buClr>
              <a:buNone/>
              <a:defRPr/>
            </a:pPr>
            <a:r>
              <a:rPr lang="nl-NL" sz="950" b="1" i="1" err="1">
                <a:solidFill>
                  <a:srgbClr val="4D4D4D"/>
                </a:solidFill>
                <a:latin typeface="Arial"/>
                <a:cs typeface="Arial"/>
              </a:rPr>
              <a:t>Transportgereed</a:t>
            </a:r>
            <a:r>
              <a:rPr lang="nl-NL" sz="950" b="1" i="1">
                <a:solidFill>
                  <a:srgbClr val="4D4D4D"/>
                </a:solidFill>
                <a:latin typeface="Arial"/>
                <a:cs typeface="Arial"/>
              </a:rPr>
              <a:t> energienet</a:t>
            </a:r>
            <a:endParaRPr lang="nl-NL" sz="975" b="1" i="1">
              <a:solidFill>
                <a:srgbClr val="4D4D4D"/>
              </a:solidFill>
            </a:endParaRP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err="1">
                <a:solidFill>
                  <a:srgbClr val="4D4D4D"/>
                </a:solidFill>
                <a:latin typeface="Arial"/>
                <a:cs typeface="Arial"/>
              </a:rPr>
              <a:t>Netgedreven</a:t>
            </a:r>
            <a:r>
              <a:rPr lang="nl-NL" sz="950" b="1" dirty="0">
                <a:solidFill>
                  <a:srgbClr val="4D4D4D"/>
                </a:solidFill>
                <a:latin typeface="Arial"/>
                <a:cs typeface="Arial"/>
              </a:rPr>
              <a:t> aanpassen van energienetten</a:t>
            </a:r>
            <a:r>
              <a:rPr lang="nl-NL" sz="950" dirty="0">
                <a:solidFill>
                  <a:srgbClr val="4D4D4D"/>
                </a:solidFill>
                <a:latin typeface="Arial"/>
                <a:cs typeface="Arial"/>
              </a:rPr>
              <a:t>’ leidt tot Toekomstbestendige energienetten voor zowel klanten als markpartijen waarmee transportfunctionaliteit en transportcapaciteit wordt gerealiseerd voor het transporteren van energie en aansluitcapaciteit voor </a:t>
            </a:r>
            <a:r>
              <a:rPr lang="nl-NL" sz="950" b="1" dirty="0">
                <a:solidFill>
                  <a:srgbClr val="4D4D4D"/>
                </a:solidFill>
                <a:latin typeface="Arial"/>
                <a:cs typeface="Arial"/>
              </a:rPr>
              <a:t>‘Aanleggen en wijzigen van </a:t>
            </a:r>
            <a:r>
              <a:rPr lang="nl-NL" sz="950" b="1">
                <a:solidFill>
                  <a:srgbClr val="4D4D4D"/>
                </a:solidFill>
                <a:latin typeface="Arial"/>
                <a:cs typeface="Arial"/>
              </a:rPr>
              <a:t>aansluitingen’.</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Reconstrueren van energienetten</a:t>
            </a:r>
            <a:r>
              <a:rPr lang="nl-NL" sz="950">
                <a:solidFill>
                  <a:srgbClr val="4D4D4D"/>
                </a:solidFill>
                <a:latin typeface="Arial"/>
                <a:cs typeface="Arial"/>
              </a:rPr>
              <a:t>’ leidt tot reconstructie van energienetten voor overheden en grootzakelijke klanten opdat de ligging van de energienetten past in de omgeving en het transporteren van energie voortgang kan vinden.</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err="1">
                <a:solidFill>
                  <a:srgbClr val="4D4D4D"/>
                </a:solidFill>
                <a:latin typeface="Arial"/>
                <a:cs typeface="Arial"/>
              </a:rPr>
              <a:t>Instandhouden</a:t>
            </a:r>
            <a:r>
              <a:rPr lang="nl-NL" sz="950" b="1">
                <a:solidFill>
                  <a:srgbClr val="4D4D4D"/>
                </a:solidFill>
                <a:latin typeface="Arial"/>
                <a:cs typeface="Arial"/>
              </a:rPr>
              <a:t> van energienetten</a:t>
            </a:r>
            <a:r>
              <a:rPr lang="nl-NL" sz="950">
                <a:solidFill>
                  <a:srgbClr val="4D4D4D"/>
                </a:solidFill>
                <a:latin typeface="Arial"/>
                <a:cs typeface="Arial"/>
              </a:rPr>
              <a:t>’ omvat het preventief onderhouden van de energienetten en het oplossen van storingen (</a:t>
            </a:r>
            <a:r>
              <a:rPr lang="nl-NL" sz="950" err="1">
                <a:solidFill>
                  <a:srgbClr val="4D4D4D"/>
                </a:solidFill>
                <a:latin typeface="Arial"/>
                <a:cs typeface="Arial"/>
              </a:rPr>
              <a:t>alarmgedreven</a:t>
            </a:r>
            <a:r>
              <a:rPr lang="nl-NL" sz="950">
                <a:solidFill>
                  <a:srgbClr val="4D4D4D"/>
                </a:solidFill>
                <a:latin typeface="Arial"/>
                <a:cs typeface="Arial"/>
              </a:rPr>
              <a:t> en </a:t>
            </a:r>
            <a:r>
              <a:rPr lang="nl-NL" sz="950" err="1">
                <a:solidFill>
                  <a:srgbClr val="4D4D4D"/>
                </a:solidFill>
                <a:latin typeface="Arial"/>
                <a:cs typeface="Arial"/>
              </a:rPr>
              <a:t>klantgedreven</a:t>
            </a:r>
            <a:r>
              <a:rPr lang="nl-NL" sz="950">
                <a:solidFill>
                  <a:srgbClr val="4D4D4D"/>
                </a:solidFill>
                <a:latin typeface="Arial"/>
                <a:cs typeface="Arial"/>
              </a:rPr>
              <a:t>) en leidt tot betrouwbare netten waarmee de afgesproken kwaliteit wordt geborgd/hersteld voor het transporteren van energie. </a:t>
            </a:r>
          </a:p>
          <a:p>
            <a:pPr marL="0" indent="0" defTabSz="539354">
              <a:spcBef>
                <a:spcPts val="200"/>
              </a:spcBef>
              <a:spcAft>
                <a:spcPts val="200"/>
              </a:spcAft>
              <a:buClr>
                <a:srgbClr val="4D4D4D"/>
              </a:buClr>
              <a:buNone/>
              <a:defRPr/>
            </a:pPr>
            <a:r>
              <a:rPr lang="nl-NL" sz="950" b="1" i="1">
                <a:solidFill>
                  <a:srgbClr val="4D4D4D"/>
                </a:solidFill>
                <a:latin typeface="Arial"/>
                <a:cs typeface="Arial"/>
              </a:rPr>
              <a:t>Energietransport</a:t>
            </a: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a:solidFill>
                  <a:srgbClr val="4D4D4D"/>
                </a:solidFill>
                <a:latin typeface="Arial"/>
                <a:cs typeface="Arial"/>
              </a:rPr>
              <a:t>Afstemmen gewenste en beschikbare transportcapaciteit</a:t>
            </a:r>
            <a:r>
              <a:rPr lang="nl-NL" sz="950">
                <a:solidFill>
                  <a:srgbClr val="4D4D4D"/>
                </a:solidFill>
                <a:latin typeface="Arial"/>
                <a:cs typeface="Arial"/>
              </a:rPr>
              <a:t>’ betreft </a:t>
            </a:r>
            <a:r>
              <a:rPr lang="nl-NL" sz="950" dirty="0">
                <a:solidFill>
                  <a:srgbClr val="4D4D4D"/>
                </a:solidFill>
                <a:latin typeface="Arial"/>
                <a:cs typeface="Arial"/>
              </a:rPr>
              <a:t>het managen van de met de ‘</a:t>
            </a:r>
            <a:r>
              <a:rPr lang="nl-NL" sz="950" dirty="0" err="1">
                <a:solidFill>
                  <a:srgbClr val="4D4D4D"/>
                </a:solidFill>
                <a:latin typeface="Arial"/>
                <a:cs typeface="Arial"/>
              </a:rPr>
              <a:t>Netgedreven</a:t>
            </a:r>
            <a:r>
              <a:rPr lang="nl-NL" sz="950" dirty="0">
                <a:solidFill>
                  <a:srgbClr val="4D4D4D"/>
                </a:solidFill>
                <a:latin typeface="Arial"/>
                <a:cs typeface="Arial"/>
              </a:rPr>
              <a:t> aanpassen energienetten’ beschikbaar gemaakte energienetcapaciteit en via </a:t>
            </a:r>
            <a:r>
              <a:rPr lang="nl-NL" sz="950" dirty="0" err="1">
                <a:solidFill>
                  <a:srgbClr val="4D4D4D"/>
                </a:solidFill>
                <a:latin typeface="Arial"/>
                <a:cs typeface="Arial"/>
              </a:rPr>
              <a:t>flex</a:t>
            </a:r>
            <a:r>
              <a:rPr lang="nl-NL" sz="950" dirty="0">
                <a:solidFill>
                  <a:srgbClr val="4D4D4D"/>
                </a:solidFill>
                <a:latin typeface="Arial"/>
                <a:cs typeface="Arial"/>
              </a:rPr>
              <a:t> afspraken verkregen </a:t>
            </a:r>
            <a:r>
              <a:rPr lang="nl-NL" sz="950" dirty="0" err="1">
                <a:solidFill>
                  <a:srgbClr val="4D4D4D"/>
                </a:solidFill>
                <a:latin typeface="Arial"/>
                <a:cs typeface="Arial"/>
              </a:rPr>
              <a:t>flex</a:t>
            </a:r>
            <a:r>
              <a:rPr lang="nl-NL" sz="950" dirty="0">
                <a:solidFill>
                  <a:srgbClr val="4D4D4D"/>
                </a:solidFill>
                <a:latin typeface="Arial"/>
                <a:cs typeface="Arial"/>
              </a:rPr>
              <a:t> capaciteit en leidt tot ‘Transportcapaciteit’ voor het transporteren van energie.</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Transporteren van energie</a:t>
            </a:r>
            <a:r>
              <a:rPr lang="nl-NL" sz="950">
                <a:solidFill>
                  <a:srgbClr val="4D4D4D"/>
                </a:solidFill>
                <a:latin typeface="Arial"/>
                <a:cs typeface="Arial"/>
              </a:rPr>
              <a:t>’ leidt tot energie voor de klanten waarna ‘</a:t>
            </a:r>
            <a:r>
              <a:rPr lang="nl-NL" sz="950" b="1">
                <a:solidFill>
                  <a:srgbClr val="4D4D4D"/>
                </a:solidFill>
                <a:latin typeface="Arial"/>
                <a:cs typeface="Arial"/>
              </a:rPr>
              <a:t>Toewijzen van energie-uitwisseling</a:t>
            </a:r>
            <a:r>
              <a:rPr lang="nl-NL" sz="950">
                <a:solidFill>
                  <a:srgbClr val="4D4D4D"/>
                </a:solidFill>
                <a:latin typeface="Arial"/>
                <a:cs typeface="Arial"/>
              </a:rPr>
              <a:t>’ (alloceren en reconciliëren) zorgt voor de basis voor de financiële verrekening.</a:t>
            </a:r>
          </a:p>
          <a:p>
            <a:pPr marL="0" indent="0" defTabSz="539354">
              <a:spcBef>
                <a:spcPts val="200"/>
              </a:spcBef>
              <a:spcAft>
                <a:spcPts val="200"/>
              </a:spcAft>
              <a:buClr>
                <a:srgbClr val="4D4D4D"/>
              </a:buClr>
              <a:buNone/>
              <a:defRPr/>
            </a:pPr>
            <a:r>
              <a:rPr lang="nl-NL" sz="950" b="1" i="1">
                <a:solidFill>
                  <a:srgbClr val="4D4D4D"/>
                </a:solidFill>
                <a:latin typeface="Arial"/>
                <a:cs typeface="Arial"/>
              </a:rPr>
              <a:t>Data</a:t>
            </a: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err="1">
                <a:solidFill>
                  <a:srgbClr val="4D4D4D"/>
                </a:solidFill>
                <a:latin typeface="Arial"/>
                <a:cs typeface="Arial"/>
              </a:rPr>
              <a:t>Beschikbaarstellen</a:t>
            </a:r>
            <a:r>
              <a:rPr lang="nl-NL" sz="950" b="1" dirty="0">
                <a:solidFill>
                  <a:srgbClr val="4D4D4D"/>
                </a:solidFill>
                <a:latin typeface="Arial"/>
                <a:cs typeface="Arial"/>
              </a:rPr>
              <a:t> van netbeheerdata</a:t>
            </a:r>
            <a:r>
              <a:rPr lang="nl-NL" sz="950">
                <a:solidFill>
                  <a:srgbClr val="4D4D4D"/>
                </a:solidFill>
                <a:latin typeface="Arial"/>
                <a:cs typeface="Arial"/>
              </a:rPr>
              <a:t>’ betreft het realiseren van netbeheer dataproducten voor de maatschappij en marktpartijen uit data die bij de andere </a:t>
            </a:r>
            <a:r>
              <a:rPr lang="nl-NL" sz="950" err="1">
                <a:solidFill>
                  <a:srgbClr val="4D4D4D"/>
                </a:solidFill>
                <a:latin typeface="Arial"/>
                <a:cs typeface="Arial"/>
              </a:rPr>
              <a:t>value</a:t>
            </a:r>
            <a:r>
              <a:rPr lang="nl-NL" sz="950" dirty="0">
                <a:solidFill>
                  <a:srgbClr val="4D4D4D"/>
                </a:solidFill>
                <a:latin typeface="Arial"/>
                <a:cs typeface="Arial"/>
              </a:rPr>
              <a:t> streams is ontstaan opdat de energietransitie maximaal wordt ondersteund. </a:t>
            </a:r>
            <a:endParaRPr lang="nl-NL" sz="950" dirty="0">
              <a:solidFill>
                <a:srgbClr val="4D4D4D"/>
              </a:solidFill>
            </a:endParaRPr>
          </a:p>
          <a:p>
            <a:pPr marL="178435" indent="-178435" defTabSz="539354">
              <a:spcBef>
                <a:spcPts val="450"/>
              </a:spcBef>
              <a:spcAft>
                <a:spcPts val="450"/>
              </a:spcAft>
              <a:buClr>
                <a:srgbClr val="4D4D4D"/>
              </a:buClr>
              <a:defRPr/>
            </a:pPr>
            <a:endParaRPr lang="nl-NL" sz="975">
              <a:solidFill>
                <a:srgbClr val="4D4D4D"/>
              </a:solidFill>
            </a:endParaRPr>
          </a:p>
          <a:p>
            <a:pPr marL="178435" indent="-178435" defTabSz="539354">
              <a:spcBef>
                <a:spcPts val="450"/>
              </a:spcBef>
              <a:spcAft>
                <a:spcPts val="450"/>
              </a:spcAft>
              <a:buClr>
                <a:srgbClr val="4D4D4D"/>
              </a:buClr>
              <a:defRPr/>
            </a:pPr>
            <a:endParaRPr lang="nl-NL" sz="975">
              <a:solidFill>
                <a:srgbClr val="4D4D4D"/>
              </a:solidFill>
            </a:endParaRPr>
          </a:p>
        </p:txBody>
      </p:sp>
      <p:pic>
        <p:nvPicPr>
          <p:cNvPr id="6" name="Afbeelding 5"/>
          <p:cNvPicPr>
            <a:picLocks noChangeAspect="1"/>
          </p:cNvPicPr>
          <p:nvPr/>
        </p:nvPicPr>
        <p:blipFill>
          <a:blip r:embed="rId2"/>
          <a:stretch>
            <a:fillRect/>
          </a:stretch>
        </p:blipFill>
        <p:spPr>
          <a:xfrm>
            <a:off x="5693328" y="2922576"/>
            <a:ext cx="3133376" cy="695303"/>
          </a:xfrm>
          <a:prstGeom prst="rect">
            <a:avLst/>
          </a:prstGeom>
          <a:noFill/>
        </p:spPr>
      </p:pic>
      <p:grpSp>
        <p:nvGrpSpPr>
          <p:cNvPr id="36" name="Groep 35">
            <a:extLst>
              <a:ext uri="{FF2B5EF4-FFF2-40B4-BE49-F238E27FC236}">
                <a16:creationId xmlns:a16="http://schemas.microsoft.com/office/drawing/2014/main" id="{0C183FF3-A277-C796-854B-E47E57F0769E}"/>
              </a:ext>
            </a:extLst>
          </p:cNvPr>
          <p:cNvGrpSpPr/>
          <p:nvPr/>
        </p:nvGrpSpPr>
        <p:grpSpPr>
          <a:xfrm>
            <a:off x="5736871" y="932732"/>
            <a:ext cx="537327" cy="560493"/>
            <a:chOff x="5528419" y="570693"/>
            <a:chExt cx="537327" cy="560493"/>
          </a:xfrm>
        </p:grpSpPr>
        <p:grpSp>
          <p:nvGrpSpPr>
            <p:cNvPr id="9" name="Group 17">
              <a:extLst>
                <a:ext uri="{FF2B5EF4-FFF2-40B4-BE49-F238E27FC236}">
                  <a16:creationId xmlns:a16="http://schemas.microsoft.com/office/drawing/2014/main" id="{8096BAB2-B692-49BD-8C23-7BA55C82E0F8}"/>
                </a:ext>
              </a:extLst>
            </p:cNvPr>
            <p:cNvGrpSpPr>
              <a:grpSpLocks noChangeAspect="1"/>
            </p:cNvGrpSpPr>
            <p:nvPr/>
          </p:nvGrpSpPr>
          <p:grpSpPr>
            <a:xfrm>
              <a:off x="5605560" y="570693"/>
              <a:ext cx="377485" cy="324000"/>
              <a:chOff x="416496" y="1911318"/>
              <a:chExt cx="721764" cy="571845"/>
            </a:xfrm>
          </p:grpSpPr>
          <p:sp>
            <p:nvSpPr>
              <p:cNvPr id="10"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1"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2"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3"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4"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5"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16" name="Tekstvak 15"/>
            <p:cNvSpPr txBox="1"/>
            <p:nvPr/>
          </p:nvSpPr>
          <p:spPr>
            <a:xfrm>
              <a:off x="5528419" y="900354"/>
              <a:ext cx="537327" cy="230832"/>
            </a:xfrm>
            <a:prstGeom prst="rect">
              <a:avLst/>
            </a:prstGeom>
            <a:noFill/>
          </p:spPr>
          <p:txBody>
            <a:bodyPr wrap="none" rtlCol="0">
              <a:spAutoFit/>
            </a:bodyPr>
            <a:lstStyle/>
            <a:p>
              <a:pPr>
                <a:defRPr/>
              </a:pPr>
              <a:r>
                <a:rPr lang="nl-NL" sz="900">
                  <a:solidFill>
                    <a:prstClr val="black"/>
                  </a:solidFill>
                  <a:latin typeface="Calibri Light"/>
                </a:rPr>
                <a:t>Klanten</a:t>
              </a:r>
            </a:p>
          </p:txBody>
        </p:sp>
      </p:grpSp>
      <p:sp>
        <p:nvSpPr>
          <p:cNvPr id="17" name="Tekstvak 16"/>
          <p:cNvSpPr txBox="1"/>
          <p:nvPr/>
        </p:nvSpPr>
        <p:spPr>
          <a:xfrm>
            <a:off x="6787585" y="3518788"/>
            <a:ext cx="893193" cy="246221"/>
          </a:xfrm>
          <a:prstGeom prst="rect">
            <a:avLst/>
          </a:prstGeom>
          <a:noFill/>
        </p:spPr>
        <p:txBody>
          <a:bodyPr wrap="square" rtlCol="0">
            <a:spAutoFit/>
          </a:bodyPr>
          <a:lstStyle/>
          <a:p>
            <a:pPr algn="ctr">
              <a:defRPr/>
            </a:pPr>
            <a:r>
              <a:rPr lang="nl-NL" sz="1000" b="1" i="1">
                <a:solidFill>
                  <a:prstClr val="black"/>
                </a:solidFill>
                <a:latin typeface="Calibri Light"/>
              </a:rPr>
              <a:t>Energienetten</a:t>
            </a:r>
          </a:p>
        </p:txBody>
      </p:sp>
      <p:grpSp>
        <p:nvGrpSpPr>
          <p:cNvPr id="38" name="Groep 37">
            <a:extLst>
              <a:ext uri="{FF2B5EF4-FFF2-40B4-BE49-F238E27FC236}">
                <a16:creationId xmlns:a16="http://schemas.microsoft.com/office/drawing/2014/main" id="{D6F209C7-4222-2B6D-8711-1479F8FEB121}"/>
              </a:ext>
            </a:extLst>
          </p:cNvPr>
          <p:cNvGrpSpPr/>
          <p:nvPr/>
        </p:nvGrpSpPr>
        <p:grpSpPr>
          <a:xfrm>
            <a:off x="8041174" y="931871"/>
            <a:ext cx="829073" cy="562214"/>
            <a:chOff x="7644065" y="596053"/>
            <a:chExt cx="829073" cy="562214"/>
          </a:xfrm>
        </p:grpSpPr>
        <p:grpSp>
          <p:nvGrpSpPr>
            <p:cNvPr id="18" name="Group 17">
              <a:extLst>
                <a:ext uri="{FF2B5EF4-FFF2-40B4-BE49-F238E27FC236}">
                  <a16:creationId xmlns:a16="http://schemas.microsoft.com/office/drawing/2014/main" id="{8096BAB2-B692-49BD-8C23-7BA55C82E0F8}"/>
                </a:ext>
              </a:extLst>
            </p:cNvPr>
            <p:cNvGrpSpPr>
              <a:grpSpLocks noChangeAspect="1"/>
            </p:cNvGrpSpPr>
            <p:nvPr/>
          </p:nvGrpSpPr>
          <p:grpSpPr>
            <a:xfrm>
              <a:off x="7869297" y="596053"/>
              <a:ext cx="377485" cy="324000"/>
              <a:chOff x="416496" y="1911318"/>
              <a:chExt cx="721764" cy="571845"/>
            </a:xfrm>
          </p:grpSpPr>
          <p:sp>
            <p:nvSpPr>
              <p:cNvPr id="19"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0"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1"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2"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3"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4"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25" name="Tekstvak 24"/>
            <p:cNvSpPr txBox="1"/>
            <p:nvPr/>
          </p:nvSpPr>
          <p:spPr>
            <a:xfrm>
              <a:off x="7644065" y="927435"/>
              <a:ext cx="829073" cy="230832"/>
            </a:xfrm>
            <a:prstGeom prst="rect">
              <a:avLst/>
            </a:prstGeom>
            <a:noFill/>
          </p:spPr>
          <p:txBody>
            <a:bodyPr wrap="none" rtlCol="0">
              <a:spAutoFit/>
            </a:bodyPr>
            <a:lstStyle/>
            <a:p>
              <a:pPr>
                <a:defRPr/>
              </a:pPr>
              <a:r>
                <a:rPr lang="nl-NL" sz="900">
                  <a:solidFill>
                    <a:prstClr val="black"/>
                  </a:solidFill>
                  <a:latin typeface="Calibri Light"/>
                </a:rPr>
                <a:t>Marktpartijen</a:t>
              </a:r>
            </a:p>
          </p:txBody>
        </p:sp>
      </p:grpSp>
      <p:sp>
        <p:nvSpPr>
          <p:cNvPr id="26" name="Punthaak 25"/>
          <p:cNvSpPr/>
          <p:nvPr/>
        </p:nvSpPr>
        <p:spPr>
          <a:xfrm>
            <a:off x="5438921" y="3778574"/>
            <a:ext cx="1188000" cy="581610"/>
          </a:xfrm>
          <a:prstGeom prst="chevron">
            <a:avLst>
              <a:gd name="adj" fmla="val 27179"/>
            </a:avLst>
          </a:prstGeom>
          <a:solidFill>
            <a:srgbClr val="FFD100"/>
          </a:solidFill>
          <a:ln w="12700" cap="flat" cmpd="sng" algn="ctr">
            <a:noFill/>
            <a:prstDash val="solid"/>
            <a:miter lim="800000"/>
          </a:ln>
          <a:effectLst/>
        </p:spPr>
        <p:txBody>
          <a:bodyPr lIns="0" rIns="0" rtlCol="0" anchor="ctr"/>
          <a:lstStyle/>
          <a:p>
            <a:pPr algn="ctr">
              <a:defRPr/>
            </a:pPr>
            <a:r>
              <a:rPr lang="nl-NL" sz="900" b="1" kern="0" dirty="0">
                <a:solidFill>
                  <a:schemeClr val="bg1"/>
                </a:solidFill>
                <a:latin typeface="Calibri Light"/>
              </a:rPr>
              <a:t>Aanleggen en wijzigen van aansluitingen</a:t>
            </a:r>
          </a:p>
        </p:txBody>
      </p:sp>
      <p:sp>
        <p:nvSpPr>
          <p:cNvPr id="27" name="Punthaak 26"/>
          <p:cNvSpPr/>
          <p:nvPr/>
        </p:nvSpPr>
        <p:spPr>
          <a:xfrm>
            <a:off x="5429486" y="4413455"/>
            <a:ext cx="1188000" cy="581610"/>
          </a:xfrm>
          <a:prstGeom prst="chevron">
            <a:avLst>
              <a:gd name="adj" fmla="val 27179"/>
            </a:avLst>
          </a:prstGeom>
          <a:solidFill>
            <a:srgbClr val="FF9900"/>
          </a:solidFill>
          <a:ln w="12700" cap="flat" cmpd="sng" algn="ctr">
            <a:noFill/>
            <a:prstDash val="solid"/>
            <a:miter lim="800000"/>
          </a:ln>
          <a:effectLst/>
        </p:spPr>
        <p:txBody>
          <a:bodyPr wrap="none" lIns="54000" rIns="0" rtlCol="0" anchor="ctr"/>
          <a:lstStyle/>
          <a:p>
            <a:pPr algn="ctr">
              <a:defRPr/>
            </a:pPr>
            <a:r>
              <a:rPr lang="nl-NL" sz="900" b="1" kern="0">
                <a:solidFill>
                  <a:prstClr val="white"/>
                </a:solidFill>
                <a:latin typeface="Calibri Light"/>
              </a:rPr>
              <a:t>Reconstrueren</a:t>
            </a: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energienetten</a:t>
            </a:r>
          </a:p>
        </p:txBody>
      </p:sp>
      <p:sp>
        <p:nvSpPr>
          <p:cNvPr id="28" name="Punthaak 27"/>
          <p:cNvSpPr/>
          <p:nvPr/>
        </p:nvSpPr>
        <p:spPr>
          <a:xfrm>
            <a:off x="5438921" y="2173916"/>
            <a:ext cx="1188000" cy="581610"/>
          </a:xfrm>
          <a:prstGeom prst="chevron">
            <a:avLst>
              <a:gd name="adj" fmla="val 27179"/>
            </a:avLst>
          </a:prstGeom>
          <a:solidFill>
            <a:schemeClr val="accent2"/>
          </a:solidFill>
          <a:ln w="12700" cap="flat" cmpd="sng" algn="ctr">
            <a:noFill/>
            <a:prstDash val="solid"/>
            <a:miter lim="800000"/>
          </a:ln>
          <a:effectLst/>
        </p:spPr>
        <p:txBody>
          <a:bodyPr wrap="none" lIns="0" rIns="0" rtlCol="0" anchor="ctr"/>
          <a:lstStyle/>
          <a:p>
            <a:pPr algn="ctr">
              <a:defRPr/>
            </a:pPr>
            <a:r>
              <a:rPr lang="nl-NL" sz="900" b="1" kern="0" dirty="0">
                <a:solidFill>
                  <a:prstClr val="white"/>
                </a:solidFill>
                <a:latin typeface="Calibri Light"/>
              </a:rPr>
              <a:t>Transporteren</a:t>
            </a:r>
          </a:p>
          <a:p>
            <a:pPr algn="ctr">
              <a:defRPr/>
            </a:pPr>
            <a:r>
              <a:rPr lang="nl-NL" sz="900" b="1" kern="0" dirty="0">
                <a:solidFill>
                  <a:prstClr val="white"/>
                </a:solidFill>
                <a:latin typeface="Calibri Light"/>
              </a:rPr>
              <a:t>van</a:t>
            </a:r>
          </a:p>
          <a:p>
            <a:pPr algn="ctr">
              <a:defRPr/>
            </a:pPr>
            <a:r>
              <a:rPr lang="nl-NL" sz="900" b="1" kern="0" dirty="0">
                <a:solidFill>
                  <a:prstClr val="white"/>
                </a:solidFill>
                <a:latin typeface="Calibri Light"/>
              </a:rPr>
              <a:t>energie</a:t>
            </a:r>
          </a:p>
        </p:txBody>
      </p:sp>
      <p:sp>
        <p:nvSpPr>
          <p:cNvPr id="29" name="Punthaak 28"/>
          <p:cNvSpPr/>
          <p:nvPr/>
        </p:nvSpPr>
        <p:spPr>
          <a:xfrm>
            <a:off x="6657738" y="2175246"/>
            <a:ext cx="1188000" cy="568946"/>
          </a:xfrm>
          <a:prstGeom prst="chevron">
            <a:avLst>
              <a:gd name="adj" fmla="val 27179"/>
            </a:avLst>
          </a:prstGeom>
          <a:solidFill>
            <a:srgbClr val="3399FF"/>
          </a:solidFill>
          <a:ln w="12700" cap="flat" cmpd="sng" algn="ctr">
            <a:noFill/>
            <a:prstDash val="solid"/>
            <a:miter lim="800000"/>
          </a:ln>
          <a:effectLst/>
        </p:spPr>
        <p:txBody>
          <a:bodyPr lIns="0" rIns="0" rtlCol="0" anchor="ctr"/>
          <a:lstStyle/>
          <a:p>
            <a:pPr algn="ctr">
              <a:defRPr/>
            </a:pPr>
            <a:r>
              <a:rPr lang="nl-NL" sz="900" b="1" kern="0" dirty="0">
                <a:solidFill>
                  <a:prstClr val="white"/>
                </a:solidFill>
                <a:latin typeface="Calibri Light"/>
              </a:rPr>
              <a:t>Afstemmen gewenste en beschikbare transportcapaciteit</a:t>
            </a:r>
          </a:p>
        </p:txBody>
      </p:sp>
      <p:sp>
        <p:nvSpPr>
          <p:cNvPr id="30" name="Punthaak 29"/>
          <p:cNvSpPr/>
          <p:nvPr/>
        </p:nvSpPr>
        <p:spPr>
          <a:xfrm>
            <a:off x="6502159" y="4413455"/>
            <a:ext cx="1188000" cy="581610"/>
          </a:xfrm>
          <a:prstGeom prst="chevron">
            <a:avLst>
              <a:gd name="adj" fmla="val 27179"/>
            </a:avLst>
          </a:prstGeom>
          <a:solidFill>
            <a:srgbClr val="FF0000"/>
          </a:solidFill>
          <a:ln w="12700" cap="flat" cmpd="sng" algn="ctr">
            <a:noFill/>
            <a:prstDash val="solid"/>
            <a:miter lim="800000"/>
          </a:ln>
          <a:effectLst/>
        </p:spPr>
        <p:txBody>
          <a:bodyPr wrap="none" lIns="54000" rIns="0" rtlCol="0" anchor="ctr"/>
          <a:lstStyle/>
          <a:p>
            <a:pPr algn="ctr">
              <a:defRPr/>
            </a:pPr>
            <a:r>
              <a:rPr lang="nl-NL" sz="900" b="1" kern="0" err="1">
                <a:solidFill>
                  <a:prstClr val="white"/>
                </a:solidFill>
                <a:latin typeface="Calibri Light"/>
              </a:rPr>
              <a:t>Instandhouden</a:t>
            </a:r>
            <a:endParaRPr lang="nl-NL" sz="900" b="1" kern="0">
              <a:solidFill>
                <a:prstClr val="white"/>
              </a:solidFill>
              <a:latin typeface="Calibri Light"/>
            </a:endParaRP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energienetten</a:t>
            </a:r>
          </a:p>
        </p:txBody>
      </p:sp>
      <p:sp>
        <p:nvSpPr>
          <p:cNvPr id="31" name="Punthaak 30"/>
          <p:cNvSpPr/>
          <p:nvPr/>
        </p:nvSpPr>
        <p:spPr>
          <a:xfrm>
            <a:off x="6710898" y="3778680"/>
            <a:ext cx="1188000" cy="581610"/>
          </a:xfrm>
          <a:prstGeom prst="chevron">
            <a:avLst>
              <a:gd name="adj" fmla="val 27179"/>
            </a:avLst>
          </a:prstGeom>
          <a:solidFill>
            <a:srgbClr val="C00000"/>
          </a:solidFill>
          <a:ln w="12700" cap="flat" cmpd="sng" algn="ctr">
            <a:noFill/>
            <a:prstDash val="solid"/>
            <a:miter lim="800000"/>
          </a:ln>
          <a:effectLst/>
        </p:spPr>
        <p:txBody>
          <a:bodyPr wrap="none" lIns="0" rIns="0" rtlCol="0" anchor="ctr"/>
          <a:lstStyle/>
          <a:p>
            <a:pPr algn="ctr">
              <a:defRPr/>
            </a:pPr>
            <a:r>
              <a:rPr lang="nl-NL" sz="900" b="1" kern="0" dirty="0" err="1">
                <a:solidFill>
                  <a:prstClr val="white"/>
                </a:solidFill>
                <a:latin typeface="Calibri Light"/>
              </a:rPr>
              <a:t>Netgedreven</a:t>
            </a:r>
            <a:r>
              <a:rPr lang="nl-NL" sz="900" b="1" kern="0" dirty="0">
                <a:solidFill>
                  <a:prstClr val="white"/>
                </a:solidFill>
                <a:latin typeface="Calibri Light"/>
              </a:rPr>
              <a:t> </a:t>
            </a:r>
          </a:p>
          <a:p>
            <a:pPr algn="ctr">
              <a:defRPr/>
            </a:pPr>
            <a:r>
              <a:rPr lang="nl-NL" sz="900" b="1" kern="0" dirty="0">
                <a:solidFill>
                  <a:prstClr val="white"/>
                </a:solidFill>
                <a:latin typeface="Calibri Light"/>
              </a:rPr>
              <a:t>  aanpassen van</a:t>
            </a:r>
          </a:p>
          <a:p>
            <a:pPr algn="ctr">
              <a:defRPr/>
            </a:pPr>
            <a:r>
              <a:rPr lang="nl-NL" sz="900" b="1" kern="0" dirty="0">
                <a:solidFill>
                  <a:prstClr val="white"/>
                </a:solidFill>
                <a:latin typeface="Calibri Light"/>
              </a:rPr>
              <a:t>energienetten</a:t>
            </a:r>
          </a:p>
        </p:txBody>
      </p:sp>
      <p:sp>
        <p:nvSpPr>
          <p:cNvPr id="32" name="Punthaak 31"/>
          <p:cNvSpPr/>
          <p:nvPr/>
        </p:nvSpPr>
        <p:spPr>
          <a:xfrm>
            <a:off x="7839705" y="2161599"/>
            <a:ext cx="1188000" cy="581610"/>
          </a:xfrm>
          <a:prstGeom prst="chevron">
            <a:avLst>
              <a:gd name="adj" fmla="val 27179"/>
            </a:avLst>
          </a:prstGeom>
          <a:solidFill>
            <a:srgbClr val="B2CF39"/>
          </a:solidFill>
        </p:spPr>
        <p:txBody>
          <a:bodyPr wrap="none" lIns="54000" tIns="27000" rIns="0" bIns="27000" rtlCol="0" anchor="ctr">
            <a:noAutofit/>
          </a:bodyPr>
          <a:lstStyle/>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Toewijzen van</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energie-</a:t>
            </a:r>
            <a:br>
              <a:rPr lang="nl-NL" sz="900" b="1">
                <a:solidFill>
                  <a:prstClr val="white"/>
                </a:solidFill>
                <a:latin typeface="Calibri Light"/>
                <a:ea typeface="ＭＳ Ｐゴシック" pitchFamily="64" charset="-128"/>
                <a:cs typeface="Arial" panose="020B0604020202020204" pitchFamily="34" charset="0"/>
              </a:rPr>
            </a:br>
            <a:r>
              <a:rPr lang="nl-NL" sz="900" b="1">
                <a:solidFill>
                  <a:prstClr val="white"/>
                </a:solidFill>
                <a:latin typeface="Calibri Light"/>
                <a:ea typeface="ＭＳ Ｐゴシック" pitchFamily="64" charset="-128"/>
                <a:cs typeface="Arial" panose="020B0604020202020204" pitchFamily="34" charset="0"/>
              </a:rPr>
              <a:t>uitwisseling</a:t>
            </a:r>
          </a:p>
        </p:txBody>
      </p:sp>
      <p:sp>
        <p:nvSpPr>
          <p:cNvPr id="33" name="Punthaak 32"/>
          <p:cNvSpPr/>
          <p:nvPr/>
        </p:nvSpPr>
        <p:spPr>
          <a:xfrm>
            <a:off x="7218245" y="1531262"/>
            <a:ext cx="1188000" cy="581610"/>
          </a:xfrm>
          <a:prstGeom prst="chevron">
            <a:avLst>
              <a:gd name="adj" fmla="val 27179"/>
            </a:avLst>
          </a:prstGeom>
          <a:solidFill>
            <a:srgbClr val="00B050"/>
          </a:solidFill>
        </p:spPr>
        <p:txBody>
          <a:bodyPr wrap="none" lIns="0" tIns="27000" rIns="0" bIns="27000" rtlCol="0" anchor="ctr">
            <a:noAutofit/>
          </a:bodyPr>
          <a:lstStyle/>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Beschikbaar</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 stellen van</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netbeheerdata</a:t>
            </a:r>
          </a:p>
        </p:txBody>
      </p:sp>
      <p:grpSp>
        <p:nvGrpSpPr>
          <p:cNvPr id="37" name="Groep 36">
            <a:extLst>
              <a:ext uri="{FF2B5EF4-FFF2-40B4-BE49-F238E27FC236}">
                <a16:creationId xmlns:a16="http://schemas.microsoft.com/office/drawing/2014/main" id="{F5AA1BB1-1AA7-72B1-25B6-AADCEE372919}"/>
              </a:ext>
            </a:extLst>
          </p:cNvPr>
          <p:cNvGrpSpPr/>
          <p:nvPr/>
        </p:nvGrpSpPr>
        <p:grpSpPr>
          <a:xfrm>
            <a:off x="6825779" y="932769"/>
            <a:ext cx="809837" cy="560418"/>
            <a:chOff x="6310091" y="257040"/>
            <a:chExt cx="809837" cy="560418"/>
          </a:xfrm>
        </p:grpSpPr>
        <p:grpSp>
          <p:nvGrpSpPr>
            <p:cNvPr id="41" name="Group 17">
              <a:extLst>
                <a:ext uri="{FF2B5EF4-FFF2-40B4-BE49-F238E27FC236}">
                  <a16:creationId xmlns:a16="http://schemas.microsoft.com/office/drawing/2014/main" id="{4313D612-6BD9-41D6-B957-CCC03E37150F}"/>
                </a:ext>
              </a:extLst>
            </p:cNvPr>
            <p:cNvGrpSpPr>
              <a:grpSpLocks noChangeAspect="1"/>
            </p:cNvGrpSpPr>
            <p:nvPr/>
          </p:nvGrpSpPr>
          <p:grpSpPr>
            <a:xfrm>
              <a:off x="6529647" y="257040"/>
              <a:ext cx="377485" cy="324000"/>
              <a:chOff x="416496" y="1911318"/>
              <a:chExt cx="721764" cy="571845"/>
            </a:xfrm>
          </p:grpSpPr>
          <p:sp>
            <p:nvSpPr>
              <p:cNvPr id="42" name="Oval 57">
                <a:extLst>
                  <a:ext uri="{FF2B5EF4-FFF2-40B4-BE49-F238E27FC236}">
                    <a16:creationId xmlns:a16="http://schemas.microsoft.com/office/drawing/2014/main" id="{7EBA2555-D8BF-4C97-A29C-7410FD671E5F}"/>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3" name="Flowchart: Delay 41">
                <a:extLst>
                  <a:ext uri="{FF2B5EF4-FFF2-40B4-BE49-F238E27FC236}">
                    <a16:creationId xmlns:a16="http://schemas.microsoft.com/office/drawing/2014/main" id="{3AC0E422-8DB1-4685-9E7B-49293240187B}"/>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4" name="Oval 59">
                <a:extLst>
                  <a:ext uri="{FF2B5EF4-FFF2-40B4-BE49-F238E27FC236}">
                    <a16:creationId xmlns:a16="http://schemas.microsoft.com/office/drawing/2014/main" id="{D897D095-30D6-49F3-8CBD-4BCDEF39CEE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5" name="Oval 60">
                <a:extLst>
                  <a:ext uri="{FF2B5EF4-FFF2-40B4-BE49-F238E27FC236}">
                    <a16:creationId xmlns:a16="http://schemas.microsoft.com/office/drawing/2014/main" id="{45A7B7D8-E1C3-4D54-9CDD-06057F325C78}"/>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6" name="Flowchart: Delay 41">
                <a:extLst>
                  <a:ext uri="{FF2B5EF4-FFF2-40B4-BE49-F238E27FC236}">
                    <a16:creationId xmlns:a16="http://schemas.microsoft.com/office/drawing/2014/main" id="{79B1E621-48B7-4495-9A10-797471045F6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7" name="Flowchart: Delay 41">
                <a:extLst>
                  <a:ext uri="{FF2B5EF4-FFF2-40B4-BE49-F238E27FC236}">
                    <a16:creationId xmlns:a16="http://schemas.microsoft.com/office/drawing/2014/main" id="{A5713EE8-0A96-455F-BC19-0A5B27DC855E}"/>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48" name="Tekstvak 47">
              <a:extLst>
                <a:ext uri="{FF2B5EF4-FFF2-40B4-BE49-F238E27FC236}">
                  <a16:creationId xmlns:a16="http://schemas.microsoft.com/office/drawing/2014/main" id="{7A5ADDE0-0830-4409-B034-C85476D6A1AB}"/>
                </a:ext>
              </a:extLst>
            </p:cNvPr>
            <p:cNvSpPr txBox="1"/>
            <p:nvPr/>
          </p:nvSpPr>
          <p:spPr>
            <a:xfrm>
              <a:off x="6310091" y="586626"/>
              <a:ext cx="809837" cy="230832"/>
            </a:xfrm>
            <a:prstGeom prst="rect">
              <a:avLst/>
            </a:prstGeom>
            <a:noFill/>
          </p:spPr>
          <p:txBody>
            <a:bodyPr wrap="none" rtlCol="0">
              <a:spAutoFit/>
            </a:bodyPr>
            <a:lstStyle/>
            <a:p>
              <a:pPr>
                <a:defRPr/>
              </a:pPr>
              <a:r>
                <a:rPr lang="nl-NL" sz="900">
                  <a:solidFill>
                    <a:prstClr val="black"/>
                  </a:solidFill>
                  <a:latin typeface="Calibri Light"/>
                </a:rPr>
                <a:t>Maatschappij</a:t>
              </a:r>
            </a:p>
          </p:txBody>
        </p:sp>
      </p:grp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Externe (primaire) </a:t>
            </a:r>
            <a:r>
              <a:rPr lang="nl-NL" sz="2100" b="0" err="1">
                <a:solidFill>
                  <a:srgbClr val="821E7D"/>
                </a:solidFill>
                <a:latin typeface="Microsoft JhengHei Light"/>
              </a:rPr>
              <a:t>waardestromen</a:t>
            </a:r>
            <a:r>
              <a:rPr lang="nl-NL" sz="2100" b="0">
                <a:solidFill>
                  <a:srgbClr val="821E7D"/>
                </a:solidFill>
                <a:latin typeface="Microsoft JhengHei Light"/>
              </a:rPr>
              <a:t> (3/3)</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samenhang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8" name="Tekstvak 7">
            <a:extLst>
              <a:ext uri="{FF2B5EF4-FFF2-40B4-BE49-F238E27FC236}">
                <a16:creationId xmlns:a16="http://schemas.microsoft.com/office/drawing/2014/main" id="{4B38E001-9AAE-6EBF-FAA4-0F7CE3DF68AC}"/>
              </a:ext>
            </a:extLst>
          </p:cNvPr>
          <p:cNvSpPr txBox="1"/>
          <p:nvPr/>
        </p:nvSpPr>
        <p:spPr>
          <a:xfrm>
            <a:off x="6520684" y="2734039"/>
            <a:ext cx="1426994" cy="246221"/>
          </a:xfrm>
          <a:prstGeom prst="rect">
            <a:avLst/>
          </a:prstGeom>
          <a:noFill/>
        </p:spPr>
        <p:txBody>
          <a:bodyPr wrap="square" rtlCol="0">
            <a:spAutoFit/>
          </a:bodyPr>
          <a:lstStyle/>
          <a:p>
            <a:pPr algn="ctr">
              <a:defRPr/>
            </a:pPr>
            <a:r>
              <a:rPr lang="nl-NL" sz="1000" b="1" i="1">
                <a:solidFill>
                  <a:prstClr val="black"/>
                </a:solidFill>
                <a:latin typeface="Calibri Light"/>
              </a:rPr>
              <a:t>Energietransport &amp; Data</a:t>
            </a:r>
          </a:p>
        </p:txBody>
      </p:sp>
      <p:cxnSp>
        <p:nvCxnSpPr>
          <p:cNvPr id="35" name="Rechte verbindingslijn 34">
            <a:extLst>
              <a:ext uri="{FF2B5EF4-FFF2-40B4-BE49-F238E27FC236}">
                <a16:creationId xmlns:a16="http://schemas.microsoft.com/office/drawing/2014/main" id="{196FB517-C4C2-F1EA-BEA1-D924B0619AFC}"/>
              </a:ext>
            </a:extLst>
          </p:cNvPr>
          <p:cNvCxnSpPr>
            <a:cxnSpLocks/>
          </p:cNvCxnSpPr>
          <p:nvPr/>
        </p:nvCxnSpPr>
        <p:spPr>
          <a:xfrm>
            <a:off x="5416802" y="3359491"/>
            <a:ext cx="36509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Rechthoek 54">
            <a:extLst>
              <a:ext uri="{FF2B5EF4-FFF2-40B4-BE49-F238E27FC236}">
                <a16:creationId xmlns:a16="http://schemas.microsoft.com/office/drawing/2014/main" id="{C2E73A4E-EF80-1419-FA01-A8398B12DE8C}"/>
              </a:ext>
            </a:extLst>
          </p:cNvPr>
          <p:cNvSpPr/>
          <p:nvPr/>
        </p:nvSpPr>
        <p:spPr>
          <a:xfrm>
            <a:off x="5757464" y="3069370"/>
            <a:ext cx="200964" cy="4571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6531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12</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Interne (secundaire) </a:t>
            </a:r>
            <a:r>
              <a:rPr lang="nl-NL" sz="2100" err="1">
                <a:solidFill>
                  <a:srgbClr val="821E7D"/>
                </a:solidFill>
                <a:latin typeface="Microsoft JhengHei Light"/>
              </a:rPr>
              <a:t>waardestromen</a:t>
            </a:r>
            <a:endParaRPr lang="nl-NL" sz="210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4" name="Vijfhoek 22">
            <a:extLst>
              <a:ext uri="{FF2B5EF4-FFF2-40B4-BE49-F238E27FC236}">
                <a16:creationId xmlns:a16="http://schemas.microsoft.com/office/drawing/2014/main" id="{EC99E6EC-39C5-1F24-5896-1180413C21EC}"/>
              </a:ext>
            </a:extLst>
          </p:cNvPr>
          <p:cNvSpPr/>
          <p:nvPr/>
        </p:nvSpPr>
        <p:spPr>
          <a:xfrm>
            <a:off x="451754" y="1848889"/>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5" name="Vijfhoek 23">
            <a:extLst>
              <a:ext uri="{FF2B5EF4-FFF2-40B4-BE49-F238E27FC236}">
                <a16:creationId xmlns:a16="http://schemas.microsoft.com/office/drawing/2014/main" id="{405654F3-2D7D-1CA2-34B1-05A5380CFFCD}"/>
              </a:ext>
            </a:extLst>
          </p:cNvPr>
          <p:cNvSpPr/>
          <p:nvPr/>
        </p:nvSpPr>
        <p:spPr>
          <a:xfrm>
            <a:off x="451754" y="2230373"/>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6" name="Vijfhoek 24">
            <a:extLst>
              <a:ext uri="{FF2B5EF4-FFF2-40B4-BE49-F238E27FC236}">
                <a16:creationId xmlns:a16="http://schemas.microsoft.com/office/drawing/2014/main" id="{AA0EBAD4-A2B2-6C03-DC5D-983F860A0C07}"/>
              </a:ext>
            </a:extLst>
          </p:cNvPr>
          <p:cNvSpPr/>
          <p:nvPr/>
        </p:nvSpPr>
        <p:spPr>
          <a:xfrm>
            <a:off x="451754" y="2611856"/>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7" name="Vijfhoek 25">
            <a:extLst>
              <a:ext uri="{FF2B5EF4-FFF2-40B4-BE49-F238E27FC236}">
                <a16:creationId xmlns:a16="http://schemas.microsoft.com/office/drawing/2014/main" id="{BC281ACA-6A24-EF66-1A97-ADFB2975ACFD}"/>
              </a:ext>
            </a:extLst>
          </p:cNvPr>
          <p:cNvSpPr/>
          <p:nvPr/>
        </p:nvSpPr>
        <p:spPr>
          <a:xfrm>
            <a:off x="451754" y="2993340"/>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ijfhoek 26">
            <a:extLst>
              <a:ext uri="{FF2B5EF4-FFF2-40B4-BE49-F238E27FC236}">
                <a16:creationId xmlns:a16="http://schemas.microsoft.com/office/drawing/2014/main" id="{938E6847-358F-833E-DEFC-78A56BB4EE91}"/>
              </a:ext>
            </a:extLst>
          </p:cNvPr>
          <p:cNvSpPr/>
          <p:nvPr/>
        </p:nvSpPr>
        <p:spPr>
          <a:xfrm>
            <a:off x="451754" y="3374823"/>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9" name="Vijfhoek 27">
            <a:extLst>
              <a:ext uri="{FF2B5EF4-FFF2-40B4-BE49-F238E27FC236}">
                <a16:creationId xmlns:a16="http://schemas.microsoft.com/office/drawing/2014/main" id="{84741132-3EC3-4269-8342-537897F4480E}"/>
              </a:ext>
            </a:extLst>
          </p:cNvPr>
          <p:cNvSpPr/>
          <p:nvPr/>
        </p:nvSpPr>
        <p:spPr>
          <a:xfrm>
            <a:off x="451754" y="375630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0" name="Vijfhoek 29">
            <a:extLst>
              <a:ext uri="{FF2B5EF4-FFF2-40B4-BE49-F238E27FC236}">
                <a16:creationId xmlns:a16="http://schemas.microsoft.com/office/drawing/2014/main" id="{FDEB9793-93A3-20C8-29F2-7EB468C9F1C6}"/>
              </a:ext>
            </a:extLst>
          </p:cNvPr>
          <p:cNvSpPr/>
          <p:nvPr/>
        </p:nvSpPr>
        <p:spPr>
          <a:xfrm>
            <a:off x="451754" y="146740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Tijdelijke aanduiding voor verticale tekst 1">
            <a:extLst>
              <a:ext uri="{FF2B5EF4-FFF2-40B4-BE49-F238E27FC236}">
                <a16:creationId xmlns:a16="http://schemas.microsoft.com/office/drawing/2014/main" id="{74C1EF53-1CB4-BFEC-3C13-BEDD02C0528C}"/>
              </a:ext>
            </a:extLst>
          </p:cNvPr>
          <p:cNvSpPr txBox="1">
            <a:spLocks/>
          </p:cNvSpPr>
          <p:nvPr/>
        </p:nvSpPr>
        <p:spPr>
          <a:xfrm>
            <a:off x="4786093" y="1034560"/>
            <a:ext cx="4311673"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endParaRPr lang="nl-NL">
              <a:ea typeface="+mn-ea"/>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Bedrijfsrichting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Bedrijfsinrichting</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Compliant organisatie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Inzetbare medewerkers (incl. fysieke en digitale werkplek)</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Uitgevoerd proces en/of beschikbare data</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goederen en diensten</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financiële assets en informatie</a:t>
            </a:r>
            <a:endParaRPr lang="nl-NL" sz="1200" b="0" i="0" u="none" strike="noStrike" kern="1200" cap="none" spc="0" normalizeH="0" baseline="0" noProof="0">
              <a:ln>
                <a:noFill/>
              </a:ln>
              <a:solidFill>
                <a:srgbClr val="4D4D4D"/>
              </a:solidFill>
              <a:effectLst/>
              <a:uLnTx/>
              <a:uFillTx/>
            </a:endParaRPr>
          </a:p>
        </p:txBody>
      </p:sp>
      <p:sp>
        <p:nvSpPr>
          <p:cNvPr id="12" name="Tijdelijke aanduiding voor verticale tekst 1">
            <a:extLst>
              <a:ext uri="{FF2B5EF4-FFF2-40B4-BE49-F238E27FC236}">
                <a16:creationId xmlns:a16="http://schemas.microsoft.com/office/drawing/2014/main" id="{AD89C286-C3FA-A8B6-E309-249490EB593A}"/>
              </a:ext>
            </a:extLst>
          </p:cNvPr>
          <p:cNvSpPr txBox="1">
            <a:spLocks/>
          </p:cNvSpPr>
          <p:nvPr/>
        </p:nvSpPr>
        <p:spPr>
          <a:xfrm>
            <a:off x="496053" y="1034560"/>
            <a:ext cx="6739246"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Waardestroom</a:t>
            </a:r>
            <a:endParaRPr lang="nl-NL"/>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Bepalen en bewaken strategie en plannen</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Veranderen bedrijfsinrichting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Borgen bedrijfscontinuïteit en compliance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houden van inzetbare medewerkers</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Leveren van informatie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stellen goederen en diensten</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maken en stellen financiële assets en informatie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endParaRPr lang="nl-NL" sz="1200" b="0" i="0" u="none" strike="noStrike" kern="1200" cap="none" spc="0" normalizeH="0" baseline="0" noProof="0">
              <a:ln>
                <a:noFill/>
              </a:ln>
              <a:solidFill>
                <a:srgbClr val="4D4D4D"/>
              </a:solidFill>
              <a:effectLst/>
              <a:uLnTx/>
              <a:uFillTx/>
            </a:endParaRPr>
          </a:p>
        </p:txBody>
      </p:sp>
      <p:sp>
        <p:nvSpPr>
          <p:cNvPr id="13" name="Afgeronde rechthoek 33">
            <a:extLst>
              <a:ext uri="{FF2B5EF4-FFF2-40B4-BE49-F238E27FC236}">
                <a16:creationId xmlns:a16="http://schemas.microsoft.com/office/drawing/2014/main" id="{676F7E33-61C4-6A44-08E7-DC0251832B5E}"/>
              </a:ext>
            </a:extLst>
          </p:cNvPr>
          <p:cNvSpPr/>
          <p:nvPr/>
        </p:nvSpPr>
        <p:spPr>
          <a:xfrm>
            <a:off x="163316" y="151004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I.A.</a:t>
            </a:r>
          </a:p>
        </p:txBody>
      </p:sp>
      <p:sp>
        <p:nvSpPr>
          <p:cNvPr id="14" name="Afgeronde rechthoek 34">
            <a:extLst>
              <a:ext uri="{FF2B5EF4-FFF2-40B4-BE49-F238E27FC236}">
                <a16:creationId xmlns:a16="http://schemas.microsoft.com/office/drawing/2014/main" id="{3462A1E9-AEB7-C5F1-4736-D0C752AA3EC5}"/>
              </a:ext>
            </a:extLst>
          </p:cNvPr>
          <p:cNvSpPr/>
          <p:nvPr/>
        </p:nvSpPr>
        <p:spPr>
          <a:xfrm>
            <a:off x="163316" y="2274575"/>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I.C.</a:t>
            </a:r>
          </a:p>
        </p:txBody>
      </p:sp>
      <p:sp>
        <p:nvSpPr>
          <p:cNvPr id="15" name="Afgeronde rechthoek 35">
            <a:extLst>
              <a:ext uri="{FF2B5EF4-FFF2-40B4-BE49-F238E27FC236}">
                <a16:creationId xmlns:a16="http://schemas.microsoft.com/office/drawing/2014/main" id="{4D8B072F-AC3D-C3FF-62A6-854E5747E063}"/>
              </a:ext>
            </a:extLst>
          </p:cNvPr>
          <p:cNvSpPr/>
          <p:nvPr/>
        </p:nvSpPr>
        <p:spPr>
          <a:xfrm>
            <a:off x="163316" y="2656840"/>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I.D.</a:t>
            </a:r>
          </a:p>
        </p:txBody>
      </p:sp>
      <p:sp>
        <p:nvSpPr>
          <p:cNvPr id="16" name="Afgeronde rechthoek 36">
            <a:extLst>
              <a:ext uri="{FF2B5EF4-FFF2-40B4-BE49-F238E27FC236}">
                <a16:creationId xmlns:a16="http://schemas.microsoft.com/office/drawing/2014/main" id="{8ED15563-A5B0-366A-45B8-F8170DA7B394}"/>
              </a:ext>
            </a:extLst>
          </p:cNvPr>
          <p:cNvSpPr/>
          <p:nvPr/>
        </p:nvSpPr>
        <p:spPr>
          <a:xfrm>
            <a:off x="163316" y="1892311"/>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I.B.</a:t>
            </a:r>
          </a:p>
        </p:txBody>
      </p:sp>
      <p:sp>
        <p:nvSpPr>
          <p:cNvPr id="17" name="Afgeronde rechthoek 37">
            <a:extLst>
              <a:ext uri="{FF2B5EF4-FFF2-40B4-BE49-F238E27FC236}">
                <a16:creationId xmlns:a16="http://schemas.microsoft.com/office/drawing/2014/main" id="{6C6FB460-B7ED-9A2B-63BF-CCCC590B87DF}"/>
              </a:ext>
            </a:extLst>
          </p:cNvPr>
          <p:cNvSpPr/>
          <p:nvPr/>
        </p:nvSpPr>
        <p:spPr>
          <a:xfrm>
            <a:off x="163316" y="3034420"/>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I.E.</a:t>
            </a:r>
          </a:p>
        </p:txBody>
      </p:sp>
      <p:sp>
        <p:nvSpPr>
          <p:cNvPr id="18" name="Afgeronde rechthoek 38">
            <a:extLst>
              <a:ext uri="{FF2B5EF4-FFF2-40B4-BE49-F238E27FC236}">
                <a16:creationId xmlns:a16="http://schemas.microsoft.com/office/drawing/2014/main" id="{284CA4D5-2BBC-BB93-551B-E48A4727AA41}"/>
              </a:ext>
            </a:extLst>
          </p:cNvPr>
          <p:cNvSpPr/>
          <p:nvPr/>
        </p:nvSpPr>
        <p:spPr>
          <a:xfrm>
            <a:off x="163316" y="3416684"/>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I.F.</a:t>
            </a:r>
          </a:p>
        </p:txBody>
      </p:sp>
      <p:sp>
        <p:nvSpPr>
          <p:cNvPr id="19" name="Afgeronde rechthoek 39">
            <a:extLst>
              <a:ext uri="{FF2B5EF4-FFF2-40B4-BE49-F238E27FC236}">
                <a16:creationId xmlns:a16="http://schemas.microsoft.com/office/drawing/2014/main" id="{A64E8BEA-CD91-D4CC-B4EB-DF674455D594}"/>
              </a:ext>
            </a:extLst>
          </p:cNvPr>
          <p:cNvSpPr/>
          <p:nvPr/>
        </p:nvSpPr>
        <p:spPr>
          <a:xfrm>
            <a:off x="163316" y="3798948"/>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I.G.</a:t>
            </a:r>
          </a:p>
        </p:txBody>
      </p:sp>
    </p:spTree>
    <p:extLst>
      <p:ext uri="{BB962C8B-B14F-4D97-AF65-F5344CB8AC3E}">
        <p14:creationId xmlns:p14="http://schemas.microsoft.com/office/powerpoint/2010/main" val="54278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AF0B6C6-F3D5-D3E9-80B7-FC58AD1EFBFD}"/>
              </a:ext>
            </a:extLst>
          </p:cNvPr>
          <p:cNvPicPr>
            <a:picLocks noChangeAspect="1"/>
          </p:cNvPicPr>
          <p:nvPr/>
        </p:nvPicPr>
        <p:blipFill>
          <a:blip r:embed="rId2"/>
          <a:stretch>
            <a:fillRect/>
          </a:stretch>
        </p:blipFill>
        <p:spPr>
          <a:xfrm>
            <a:off x="336967" y="842687"/>
            <a:ext cx="7962066" cy="4170025"/>
          </a:xfrm>
          <a:prstGeom prst="rect">
            <a:avLst/>
          </a:prstGeom>
        </p:spPr>
      </p:pic>
      <p:sp>
        <p:nvSpPr>
          <p:cNvPr id="4" name="Ovaal 3"/>
          <p:cNvSpPr/>
          <p:nvPr/>
        </p:nvSpPr>
        <p:spPr>
          <a:xfrm>
            <a:off x="504246" y="2053144"/>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sp>
        <p:nvSpPr>
          <p:cNvPr id="42" name="Ovaal 41"/>
          <p:cNvSpPr/>
          <p:nvPr/>
        </p:nvSpPr>
        <p:spPr>
          <a:xfrm>
            <a:off x="487262" y="262208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2</a:t>
            </a:r>
          </a:p>
        </p:txBody>
      </p:sp>
      <p:sp>
        <p:nvSpPr>
          <p:cNvPr id="44" name="Ovaal 43"/>
          <p:cNvSpPr/>
          <p:nvPr/>
        </p:nvSpPr>
        <p:spPr>
          <a:xfrm>
            <a:off x="3057884" y="203829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3</a:t>
            </a:r>
          </a:p>
        </p:txBody>
      </p:sp>
      <p:sp>
        <p:nvSpPr>
          <p:cNvPr id="45" name="Ovaal 44"/>
          <p:cNvSpPr/>
          <p:nvPr/>
        </p:nvSpPr>
        <p:spPr>
          <a:xfrm>
            <a:off x="5647563" y="262208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sp>
        <p:nvSpPr>
          <p:cNvPr id="46" name="Ovaal 45"/>
          <p:cNvSpPr/>
          <p:nvPr/>
        </p:nvSpPr>
        <p:spPr>
          <a:xfrm>
            <a:off x="5650093" y="319091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sp>
        <p:nvSpPr>
          <p:cNvPr id="47" name="Ovaal 46"/>
          <p:cNvSpPr/>
          <p:nvPr/>
        </p:nvSpPr>
        <p:spPr>
          <a:xfrm>
            <a:off x="6989968" y="207065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7</a:t>
            </a:r>
          </a:p>
        </p:txBody>
      </p:sp>
      <p:cxnSp>
        <p:nvCxnSpPr>
          <p:cNvPr id="11" name="Rechte verbindingslijn 10"/>
          <p:cNvCxnSpPr>
            <a:stCxn id="4" idx="4"/>
            <a:endCxn id="42" idx="0"/>
          </p:cNvCxnSpPr>
          <p:nvPr/>
        </p:nvCxnSpPr>
        <p:spPr>
          <a:xfrm flipH="1">
            <a:off x="593794" y="2270045"/>
            <a:ext cx="16984" cy="35204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4" idx="2"/>
            <a:endCxn id="42" idx="6"/>
          </p:cNvCxnSpPr>
          <p:nvPr/>
        </p:nvCxnSpPr>
        <p:spPr>
          <a:xfrm flipH="1">
            <a:off x="700326" y="2146749"/>
            <a:ext cx="2357558" cy="58378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stCxn id="44" idx="6"/>
            <a:endCxn id="54" idx="2"/>
          </p:cNvCxnSpPr>
          <p:nvPr/>
        </p:nvCxnSpPr>
        <p:spPr>
          <a:xfrm>
            <a:off x="3270948" y="2146749"/>
            <a:ext cx="2375668" cy="943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a:stCxn id="46" idx="0"/>
            <a:endCxn id="45" idx="4"/>
          </p:cNvCxnSpPr>
          <p:nvPr/>
        </p:nvCxnSpPr>
        <p:spPr>
          <a:xfrm flipH="1" flipV="1">
            <a:off x="5754096" y="2838986"/>
            <a:ext cx="2530" cy="35192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a:stCxn id="46" idx="6"/>
            <a:endCxn id="47" idx="2"/>
          </p:cNvCxnSpPr>
          <p:nvPr/>
        </p:nvCxnSpPr>
        <p:spPr>
          <a:xfrm flipV="1">
            <a:off x="5855938" y="2179104"/>
            <a:ext cx="1134030" cy="112026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46" idx="2"/>
            <a:endCxn id="62" idx="6"/>
          </p:cNvCxnSpPr>
          <p:nvPr/>
        </p:nvCxnSpPr>
        <p:spPr>
          <a:xfrm flipH="1" flipV="1">
            <a:off x="670462" y="3296394"/>
            <a:ext cx="4972412" cy="297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57399" y="31879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7</a:t>
            </a:r>
          </a:p>
        </p:txBody>
      </p:sp>
      <p:sp>
        <p:nvSpPr>
          <p:cNvPr id="65" name="Ovaal 64"/>
          <p:cNvSpPr/>
          <p:nvPr/>
        </p:nvSpPr>
        <p:spPr>
          <a:xfrm>
            <a:off x="6984017" y="2644091"/>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8</a:t>
            </a:r>
          </a:p>
        </p:txBody>
      </p:sp>
      <p:cxnSp>
        <p:nvCxnSpPr>
          <p:cNvPr id="66" name="Rechte verbindingslijn 65"/>
          <p:cNvCxnSpPr>
            <a:stCxn id="65" idx="0"/>
            <a:endCxn id="47" idx="4"/>
          </p:cNvCxnSpPr>
          <p:nvPr/>
        </p:nvCxnSpPr>
        <p:spPr>
          <a:xfrm flipV="1">
            <a:off x="7090549" y="2287555"/>
            <a:ext cx="5951" cy="35653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2621985" y="242263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51" name="Rechte verbindingslijn 50"/>
          <p:cNvCxnSpPr>
            <a:cxnSpLocks/>
            <a:endCxn id="45" idx="2"/>
          </p:cNvCxnSpPr>
          <p:nvPr/>
        </p:nvCxnSpPr>
        <p:spPr>
          <a:xfrm>
            <a:off x="2813392" y="2531085"/>
            <a:ext cx="2834171" cy="19945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4" name="Ovaal 53"/>
          <p:cNvSpPr/>
          <p:nvPr/>
        </p:nvSpPr>
        <p:spPr>
          <a:xfrm>
            <a:off x="5646615" y="204772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4</a:t>
            </a:r>
          </a:p>
        </p:txBody>
      </p:sp>
      <p:cxnSp>
        <p:nvCxnSpPr>
          <p:cNvPr id="56" name="Rechte verbindingslijn 55"/>
          <p:cNvCxnSpPr>
            <a:stCxn id="45" idx="0"/>
            <a:endCxn id="54" idx="4"/>
          </p:cNvCxnSpPr>
          <p:nvPr/>
        </p:nvCxnSpPr>
        <p:spPr>
          <a:xfrm flipH="1" flipV="1">
            <a:off x="5753147" y="2264630"/>
            <a:ext cx="948" cy="35745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5654782" y="374485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cxnSp>
        <p:nvCxnSpPr>
          <p:cNvPr id="60" name="Rechte verbindingslijn 59"/>
          <p:cNvCxnSpPr>
            <a:stCxn id="59" idx="0"/>
            <a:endCxn id="46" idx="4"/>
          </p:cNvCxnSpPr>
          <p:nvPr/>
        </p:nvCxnSpPr>
        <p:spPr>
          <a:xfrm flipH="1" flipV="1">
            <a:off x="5756625" y="3407815"/>
            <a:ext cx="4689" cy="3370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444692" y="372175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8</a:t>
            </a:r>
          </a:p>
        </p:txBody>
      </p:sp>
      <p:cxnSp>
        <p:nvCxnSpPr>
          <p:cNvPr id="63" name="Rechte verbindingslijn 62"/>
          <p:cNvCxnSpPr>
            <a:stCxn id="62" idx="4"/>
            <a:endCxn id="61" idx="0"/>
          </p:cNvCxnSpPr>
          <p:nvPr/>
        </p:nvCxnSpPr>
        <p:spPr>
          <a:xfrm flipH="1">
            <a:off x="551224" y="3404845"/>
            <a:ext cx="12707" cy="316914"/>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28" name="Ovaal 127">
            <a:extLst>
              <a:ext uri="{FF2B5EF4-FFF2-40B4-BE49-F238E27FC236}">
                <a16:creationId xmlns:a16="http://schemas.microsoft.com/office/drawing/2014/main" id="{24383658-A218-4078-80D4-5C61C1CD7A7C}"/>
              </a:ext>
            </a:extLst>
          </p:cNvPr>
          <p:cNvSpPr/>
          <p:nvPr/>
        </p:nvSpPr>
        <p:spPr>
          <a:xfrm>
            <a:off x="6984017" y="335943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9</a:t>
            </a:r>
          </a:p>
        </p:txBody>
      </p:sp>
      <p:cxnSp>
        <p:nvCxnSpPr>
          <p:cNvPr id="130" name="Rechte verbindingslijn 129">
            <a:extLst>
              <a:ext uri="{FF2B5EF4-FFF2-40B4-BE49-F238E27FC236}">
                <a16:creationId xmlns:a16="http://schemas.microsoft.com/office/drawing/2014/main" id="{D2306CC9-6F14-46F7-BB60-91359C4DA823}"/>
              </a:ext>
            </a:extLst>
          </p:cNvPr>
          <p:cNvCxnSpPr>
            <a:cxnSpLocks/>
            <a:stCxn id="65" idx="4"/>
            <a:endCxn id="128" idx="0"/>
          </p:cNvCxnSpPr>
          <p:nvPr/>
        </p:nvCxnSpPr>
        <p:spPr>
          <a:xfrm>
            <a:off x="7090549" y="2860993"/>
            <a:ext cx="0" cy="4984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4" name="Ovaal 63">
            <a:extLst>
              <a:ext uri="{FF2B5EF4-FFF2-40B4-BE49-F238E27FC236}">
                <a16:creationId xmlns:a16="http://schemas.microsoft.com/office/drawing/2014/main" id="{F42E25F0-60D6-48D2-9032-866969F251FE}"/>
              </a:ext>
            </a:extLst>
          </p:cNvPr>
          <p:cNvSpPr/>
          <p:nvPr/>
        </p:nvSpPr>
        <p:spPr>
          <a:xfrm>
            <a:off x="2667576" y="379611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67" name="Rechte verbindingslijn 66">
            <a:extLst>
              <a:ext uri="{FF2B5EF4-FFF2-40B4-BE49-F238E27FC236}">
                <a16:creationId xmlns:a16="http://schemas.microsoft.com/office/drawing/2014/main" id="{4688B8F7-D90B-4EA8-A2A4-1858B1863A81}"/>
              </a:ext>
            </a:extLst>
          </p:cNvPr>
          <p:cNvCxnSpPr>
            <a:cxnSpLocks/>
            <a:stCxn id="64" idx="6"/>
            <a:endCxn id="45" idx="2"/>
          </p:cNvCxnSpPr>
          <p:nvPr/>
        </p:nvCxnSpPr>
        <p:spPr>
          <a:xfrm flipV="1">
            <a:off x="2880640" y="2730536"/>
            <a:ext cx="2766923" cy="1174032"/>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8" name="Titel 1">
            <a:extLst>
              <a:ext uri="{FF2B5EF4-FFF2-40B4-BE49-F238E27FC236}">
                <a16:creationId xmlns:a16="http://schemas.microsoft.com/office/drawing/2014/main" id="{78163013-6223-42CB-9823-85D0C79030B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9" name="Tijdelijke aanduiding voor tekst 2">
            <a:extLst>
              <a:ext uri="{FF2B5EF4-FFF2-40B4-BE49-F238E27FC236}">
                <a16:creationId xmlns:a16="http://schemas.microsoft.com/office/drawing/2014/main" id="{BAA492CB-E02B-4D33-BF82-C1CF7D1ADCEE}"/>
              </a:ext>
            </a:extLst>
          </p:cNvPr>
          <p:cNvSpPr txBox="1">
            <a:spLocks/>
          </p:cNvSpPr>
          <p:nvPr/>
        </p:nvSpPr>
        <p:spPr>
          <a:xfrm>
            <a:off x="551224" y="43352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P.A. Aanleggen en wijzigen van aansluitingen</a:t>
            </a:r>
          </a:p>
          <a:p>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32" name="Ovaal 31">
            <a:extLst>
              <a:ext uri="{FF2B5EF4-FFF2-40B4-BE49-F238E27FC236}">
                <a16:creationId xmlns:a16="http://schemas.microsoft.com/office/drawing/2014/main" id="{EDF7B4F4-5388-47C4-857B-D1788961CF44}"/>
              </a:ext>
            </a:extLst>
          </p:cNvPr>
          <p:cNvSpPr/>
          <p:nvPr/>
        </p:nvSpPr>
        <p:spPr>
          <a:xfrm>
            <a:off x="2951352" y="3527951"/>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cxnSp>
        <p:nvCxnSpPr>
          <p:cNvPr id="33" name="Rechte verbindingslijn 32">
            <a:extLst>
              <a:ext uri="{FF2B5EF4-FFF2-40B4-BE49-F238E27FC236}">
                <a16:creationId xmlns:a16="http://schemas.microsoft.com/office/drawing/2014/main" id="{E164F660-3403-411D-89E7-D5ACE1D3B058}"/>
              </a:ext>
            </a:extLst>
          </p:cNvPr>
          <p:cNvCxnSpPr>
            <a:cxnSpLocks/>
            <a:stCxn id="32" idx="1"/>
            <a:endCxn id="4" idx="6"/>
          </p:cNvCxnSpPr>
          <p:nvPr/>
        </p:nvCxnSpPr>
        <p:spPr>
          <a:xfrm flipH="1" flipV="1">
            <a:off x="717310" y="2161595"/>
            <a:ext cx="2265245" cy="139812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24EF5CE4-6AB6-4893-9FC3-1E0D4B3D5F1B}"/>
              </a:ext>
            </a:extLst>
          </p:cNvPr>
          <p:cNvSpPr/>
          <p:nvPr/>
        </p:nvSpPr>
        <p:spPr>
          <a:xfrm>
            <a:off x="6989968" y="401301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900">
                <a:solidFill>
                  <a:srgbClr val="625D62">
                    <a:lumMod val="50000"/>
                  </a:srgbClr>
                </a:solidFill>
                <a:latin typeface="Arial"/>
              </a:rPr>
              <a:t>10</a:t>
            </a:r>
          </a:p>
        </p:txBody>
      </p:sp>
      <p:cxnSp>
        <p:nvCxnSpPr>
          <p:cNvPr id="70" name="Rechte verbindingslijn 69">
            <a:extLst>
              <a:ext uri="{FF2B5EF4-FFF2-40B4-BE49-F238E27FC236}">
                <a16:creationId xmlns:a16="http://schemas.microsoft.com/office/drawing/2014/main" id="{42C6ED05-0D1F-48BA-B089-7CD377844216}"/>
              </a:ext>
            </a:extLst>
          </p:cNvPr>
          <p:cNvCxnSpPr>
            <a:cxnSpLocks/>
            <a:stCxn id="128" idx="4"/>
            <a:endCxn id="53" idx="0"/>
          </p:cNvCxnSpPr>
          <p:nvPr/>
        </p:nvCxnSpPr>
        <p:spPr>
          <a:xfrm>
            <a:off x="7090549" y="3576334"/>
            <a:ext cx="5951" cy="43668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7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Afgeronde rechthoek 40">
            <a:extLst>
              <a:ext uri="{FF2B5EF4-FFF2-40B4-BE49-F238E27FC236}">
                <a16:creationId xmlns:a16="http://schemas.microsoft.com/office/drawing/2014/main" id="{260E772F-43B0-4D2F-BC6F-F44B284DB4A4}"/>
              </a:ext>
            </a:extLst>
          </p:cNvPr>
          <p:cNvSpPr/>
          <p:nvPr/>
        </p:nvSpPr>
        <p:spPr>
          <a:xfrm>
            <a:off x="7691012" y="98952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108" name="Afgeronde rechthoek 41">
            <a:extLst>
              <a:ext uri="{FF2B5EF4-FFF2-40B4-BE49-F238E27FC236}">
                <a16:creationId xmlns:a16="http://schemas.microsoft.com/office/drawing/2014/main" id="{E13F8D79-6982-4D70-9B12-60D9777717E3}"/>
              </a:ext>
            </a:extLst>
          </p:cNvPr>
          <p:cNvSpPr/>
          <p:nvPr/>
        </p:nvSpPr>
        <p:spPr>
          <a:xfrm>
            <a:off x="6691140" y="1000598"/>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103" name="Ovaal 102">
            <a:extLst>
              <a:ext uri="{FF2B5EF4-FFF2-40B4-BE49-F238E27FC236}">
                <a16:creationId xmlns:a16="http://schemas.microsoft.com/office/drawing/2014/main" id="{E4EE3BA5-DEF4-4F05-A4B8-4CC0E4E99824}"/>
              </a:ext>
            </a:extLst>
          </p:cNvPr>
          <p:cNvSpPr/>
          <p:nvPr/>
        </p:nvSpPr>
        <p:spPr>
          <a:xfrm>
            <a:off x="7272007" y="229091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104" name="Ovaal 103">
            <a:extLst>
              <a:ext uri="{FF2B5EF4-FFF2-40B4-BE49-F238E27FC236}">
                <a16:creationId xmlns:a16="http://schemas.microsoft.com/office/drawing/2014/main" id="{743F66A2-81E6-4154-B4D5-3B25A61865B4}"/>
              </a:ext>
            </a:extLst>
          </p:cNvPr>
          <p:cNvSpPr/>
          <p:nvPr/>
        </p:nvSpPr>
        <p:spPr>
          <a:xfrm>
            <a:off x="7394821" y="229072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101" name="Ovaal 100">
            <a:extLst>
              <a:ext uri="{FF2B5EF4-FFF2-40B4-BE49-F238E27FC236}">
                <a16:creationId xmlns:a16="http://schemas.microsoft.com/office/drawing/2014/main" id="{C0651BC3-6F34-4A62-92E6-8B7F827ED016}"/>
              </a:ext>
            </a:extLst>
          </p:cNvPr>
          <p:cNvSpPr/>
          <p:nvPr/>
        </p:nvSpPr>
        <p:spPr>
          <a:xfrm>
            <a:off x="3851110" y="230589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102" name="Ovaal 101">
            <a:extLst>
              <a:ext uri="{FF2B5EF4-FFF2-40B4-BE49-F238E27FC236}">
                <a16:creationId xmlns:a16="http://schemas.microsoft.com/office/drawing/2014/main" id="{504A3951-9D9B-4CB7-9B19-F131025DEE65}"/>
              </a:ext>
            </a:extLst>
          </p:cNvPr>
          <p:cNvSpPr/>
          <p:nvPr/>
        </p:nvSpPr>
        <p:spPr>
          <a:xfrm>
            <a:off x="3973924" y="230570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14</a:t>
            </a:fld>
            <a:endParaRPr lang="en-GB" sz="750" b="0">
              <a:solidFill>
                <a:srgbClr val="625D62">
                  <a:tint val="75000"/>
                </a:srgbClr>
              </a:solidFill>
              <a:latin typeface="Arial"/>
            </a:endParaRPr>
          </a:p>
        </p:txBody>
      </p:sp>
      <p:sp>
        <p:nvSpPr>
          <p:cNvPr id="39" name="Afgeronde rechthoek 19">
            <a:extLst>
              <a:ext uri="{FF2B5EF4-FFF2-40B4-BE49-F238E27FC236}">
                <a16:creationId xmlns:a16="http://schemas.microsoft.com/office/drawing/2014/main" id="{7507CBF0-E48A-48A0-A8EA-2F9B0DDDBBFA}"/>
              </a:ext>
            </a:extLst>
          </p:cNvPr>
          <p:cNvSpPr/>
          <p:nvPr/>
        </p:nvSpPr>
        <p:spPr>
          <a:xfrm>
            <a:off x="1763544" y="146635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dirty="0">
                <a:solidFill>
                  <a:srgbClr val="625D62">
                    <a:lumMod val="50000"/>
                  </a:srgbClr>
                </a:solidFill>
                <a:latin typeface="Microsoft JhengHei Light"/>
              </a:rPr>
              <a:t>. .2. Klantovereenkomsten verwerven en beheren</a:t>
            </a:r>
          </a:p>
        </p:txBody>
      </p:sp>
      <p:sp>
        <p:nvSpPr>
          <p:cNvPr id="43" name="Afgeronde rechthoek 24">
            <a:extLst>
              <a:ext uri="{FF2B5EF4-FFF2-40B4-BE49-F238E27FC236}">
                <a16:creationId xmlns:a16="http://schemas.microsoft.com/office/drawing/2014/main" id="{FE7B0E47-2011-4F98-94FF-9381E8FF2252}"/>
              </a:ext>
            </a:extLst>
          </p:cNvPr>
          <p:cNvSpPr/>
          <p:nvPr/>
        </p:nvSpPr>
        <p:spPr>
          <a:xfrm>
            <a:off x="7688401" y="393580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45" name="Afgeronde rechthoek 25">
            <a:extLst>
              <a:ext uri="{FF2B5EF4-FFF2-40B4-BE49-F238E27FC236}">
                <a16:creationId xmlns:a16="http://schemas.microsoft.com/office/drawing/2014/main" id="{84008573-419F-4560-B66E-7A2EA9F1CD8B}"/>
              </a:ext>
            </a:extLst>
          </p:cNvPr>
          <p:cNvSpPr/>
          <p:nvPr/>
        </p:nvSpPr>
        <p:spPr>
          <a:xfrm>
            <a:off x="6711107" y="3781715"/>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50" name="Afgeronde rechthoek 20">
            <a:extLst>
              <a:ext uri="{FF2B5EF4-FFF2-40B4-BE49-F238E27FC236}">
                <a16:creationId xmlns:a16="http://schemas.microsoft.com/office/drawing/2014/main" id="{35C68DB2-DEF0-493D-933E-A5B9EF913A73}"/>
              </a:ext>
            </a:extLst>
          </p:cNvPr>
          <p:cNvSpPr/>
          <p:nvPr/>
        </p:nvSpPr>
        <p:spPr>
          <a:xfrm>
            <a:off x="944415" y="68850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 1. Klanten bedienen en relaties onderhouden</a:t>
            </a:r>
          </a:p>
        </p:txBody>
      </p:sp>
      <p:sp>
        <p:nvSpPr>
          <p:cNvPr id="51" name="Afgeronde rechthoek 26">
            <a:extLst>
              <a:ext uri="{FF2B5EF4-FFF2-40B4-BE49-F238E27FC236}">
                <a16:creationId xmlns:a16="http://schemas.microsoft.com/office/drawing/2014/main" id="{88451152-7551-4FE7-B38D-FD5AB9B09BC9}"/>
              </a:ext>
            </a:extLst>
          </p:cNvPr>
          <p:cNvSpPr/>
          <p:nvPr/>
        </p:nvSpPr>
        <p:spPr>
          <a:xfrm>
            <a:off x="6998907" y="245518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53" name="Afgeronde rechthoek 27">
            <a:extLst>
              <a:ext uri="{FF2B5EF4-FFF2-40B4-BE49-F238E27FC236}">
                <a16:creationId xmlns:a16="http://schemas.microsoft.com/office/drawing/2014/main" id="{36F0D55F-DAB5-439A-8560-7FB13DE54FE5}"/>
              </a:ext>
            </a:extLst>
          </p:cNvPr>
          <p:cNvSpPr/>
          <p:nvPr/>
        </p:nvSpPr>
        <p:spPr>
          <a:xfrm>
            <a:off x="6998907" y="193976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57" name="Afgeronde rechthoek 28">
            <a:extLst>
              <a:ext uri="{FF2B5EF4-FFF2-40B4-BE49-F238E27FC236}">
                <a16:creationId xmlns:a16="http://schemas.microsoft.com/office/drawing/2014/main" id="{36747A52-F311-42AD-AC6F-10DB471FAA74}"/>
              </a:ext>
            </a:extLst>
          </p:cNvPr>
          <p:cNvSpPr/>
          <p:nvPr/>
        </p:nvSpPr>
        <p:spPr>
          <a:xfrm>
            <a:off x="2700250" y="192789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59" name="Afgeronde rechthoek 36">
            <a:extLst>
              <a:ext uri="{FF2B5EF4-FFF2-40B4-BE49-F238E27FC236}">
                <a16:creationId xmlns:a16="http://schemas.microsoft.com/office/drawing/2014/main" id="{77C7519C-8057-4504-962D-3CC791E27156}"/>
              </a:ext>
            </a:extLst>
          </p:cNvPr>
          <p:cNvSpPr/>
          <p:nvPr/>
        </p:nvSpPr>
        <p:spPr>
          <a:xfrm>
            <a:off x="1773480" y="193119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60" name="Afgeronde rechthoek 29">
            <a:extLst>
              <a:ext uri="{FF2B5EF4-FFF2-40B4-BE49-F238E27FC236}">
                <a16:creationId xmlns:a16="http://schemas.microsoft.com/office/drawing/2014/main" id="{C4D4AC2F-2612-4508-8174-0DD95E0FA8B9}"/>
              </a:ext>
            </a:extLst>
          </p:cNvPr>
          <p:cNvSpPr/>
          <p:nvPr/>
        </p:nvSpPr>
        <p:spPr>
          <a:xfrm>
            <a:off x="3632927" y="194197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64" name="Afgeronde rechthoek 32">
            <a:extLst>
              <a:ext uri="{FF2B5EF4-FFF2-40B4-BE49-F238E27FC236}">
                <a16:creationId xmlns:a16="http://schemas.microsoft.com/office/drawing/2014/main" id="{75059669-746B-405A-8336-EE73B037896C}"/>
              </a:ext>
            </a:extLst>
          </p:cNvPr>
          <p:cNvSpPr/>
          <p:nvPr/>
        </p:nvSpPr>
        <p:spPr>
          <a:xfrm>
            <a:off x="3196046" y="2472478"/>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8" name="Ovaal 67">
            <a:extLst>
              <a:ext uri="{FF2B5EF4-FFF2-40B4-BE49-F238E27FC236}">
                <a16:creationId xmlns:a16="http://schemas.microsoft.com/office/drawing/2014/main" id="{004CBC29-73EB-47BF-856F-ACD197D9E1FD}"/>
              </a:ext>
            </a:extLst>
          </p:cNvPr>
          <p:cNvSpPr/>
          <p:nvPr/>
        </p:nvSpPr>
        <p:spPr>
          <a:xfrm>
            <a:off x="1612580" y="10288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69" name="Ovaal 68">
            <a:extLst>
              <a:ext uri="{FF2B5EF4-FFF2-40B4-BE49-F238E27FC236}">
                <a16:creationId xmlns:a16="http://schemas.microsoft.com/office/drawing/2014/main" id="{602F326E-5CA1-4CCD-8592-B43B36024894}"/>
              </a:ext>
            </a:extLst>
          </p:cNvPr>
          <p:cNvSpPr/>
          <p:nvPr/>
        </p:nvSpPr>
        <p:spPr>
          <a:xfrm>
            <a:off x="1616816" y="17032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70" name="Ovaal 69">
            <a:extLst>
              <a:ext uri="{FF2B5EF4-FFF2-40B4-BE49-F238E27FC236}">
                <a16:creationId xmlns:a16="http://schemas.microsoft.com/office/drawing/2014/main" id="{F2399A83-12FA-4549-AD07-705E28544005}"/>
              </a:ext>
            </a:extLst>
          </p:cNvPr>
          <p:cNvSpPr/>
          <p:nvPr/>
        </p:nvSpPr>
        <p:spPr>
          <a:xfrm>
            <a:off x="2104226" y="229476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71" name="Ovaal 70">
            <a:extLst>
              <a:ext uri="{FF2B5EF4-FFF2-40B4-BE49-F238E27FC236}">
                <a16:creationId xmlns:a16="http://schemas.microsoft.com/office/drawing/2014/main" id="{56B05F46-1AED-42C0-854E-696ED8AE47B4}"/>
              </a:ext>
            </a:extLst>
          </p:cNvPr>
          <p:cNvSpPr/>
          <p:nvPr/>
        </p:nvSpPr>
        <p:spPr>
          <a:xfrm>
            <a:off x="8064224" y="37639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73" name="Ovaal 72">
            <a:extLst>
              <a:ext uri="{FF2B5EF4-FFF2-40B4-BE49-F238E27FC236}">
                <a16:creationId xmlns:a16="http://schemas.microsoft.com/office/drawing/2014/main" id="{B15DE0C2-405F-4CB7-BF8C-EB23B39C0DEF}"/>
              </a:ext>
            </a:extLst>
          </p:cNvPr>
          <p:cNvSpPr/>
          <p:nvPr/>
        </p:nvSpPr>
        <p:spPr>
          <a:xfrm>
            <a:off x="2989890" y="229476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74" name="Ovaal 73">
            <a:extLst>
              <a:ext uri="{FF2B5EF4-FFF2-40B4-BE49-F238E27FC236}">
                <a16:creationId xmlns:a16="http://schemas.microsoft.com/office/drawing/2014/main" id="{9220F577-29D1-45AC-8143-2E9DE2F3F847}"/>
              </a:ext>
            </a:extLst>
          </p:cNvPr>
          <p:cNvSpPr/>
          <p:nvPr/>
        </p:nvSpPr>
        <p:spPr>
          <a:xfrm>
            <a:off x="7057610" y="364221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75" name="Stroomdiagram: Scheidingslijn 74">
            <a:extLst>
              <a:ext uri="{FF2B5EF4-FFF2-40B4-BE49-F238E27FC236}">
                <a16:creationId xmlns:a16="http://schemas.microsoft.com/office/drawing/2014/main" id="{0E866010-0112-4EE1-8505-52E431935FED}"/>
              </a:ext>
            </a:extLst>
          </p:cNvPr>
          <p:cNvSpPr/>
          <p:nvPr/>
        </p:nvSpPr>
        <p:spPr>
          <a:xfrm>
            <a:off x="7120855" y="2293884"/>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77" name="Rechte verbindingslijn 76">
            <a:extLst>
              <a:ext uri="{FF2B5EF4-FFF2-40B4-BE49-F238E27FC236}">
                <a16:creationId xmlns:a16="http://schemas.microsoft.com/office/drawing/2014/main" id="{8ABA9B29-A0C4-4712-9B00-266DD18159D2}"/>
              </a:ext>
            </a:extLst>
          </p:cNvPr>
          <p:cNvCxnSpPr>
            <a:cxnSpLocks/>
            <a:stCxn id="69" idx="0"/>
            <a:endCxn id="68" idx="4"/>
          </p:cNvCxnSpPr>
          <p:nvPr/>
        </p:nvCxnSpPr>
        <p:spPr>
          <a:xfrm flipH="1" flipV="1">
            <a:off x="1693580" y="1190879"/>
            <a:ext cx="4236" cy="51239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B84730C3-DE02-4EE9-AF3A-F42FC9426E37}"/>
              </a:ext>
            </a:extLst>
          </p:cNvPr>
          <p:cNvCxnSpPr>
            <a:cxnSpLocks/>
            <a:endCxn id="69" idx="4"/>
          </p:cNvCxnSpPr>
          <p:nvPr/>
        </p:nvCxnSpPr>
        <p:spPr>
          <a:xfrm flipV="1">
            <a:off x="1696540" y="1865275"/>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79" name="Stroomdiagram: Scheidingslijn 78">
            <a:extLst>
              <a:ext uri="{FF2B5EF4-FFF2-40B4-BE49-F238E27FC236}">
                <a16:creationId xmlns:a16="http://schemas.microsoft.com/office/drawing/2014/main" id="{9D9EC55F-3FC1-44A9-A524-1C13BB558413}"/>
              </a:ext>
            </a:extLst>
          </p:cNvPr>
          <p:cNvSpPr/>
          <p:nvPr/>
        </p:nvSpPr>
        <p:spPr>
          <a:xfrm>
            <a:off x="3841674" y="2298275"/>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cxnSp>
        <p:nvCxnSpPr>
          <p:cNvPr id="80" name="Rechte verbindingslijn 79">
            <a:extLst>
              <a:ext uri="{FF2B5EF4-FFF2-40B4-BE49-F238E27FC236}">
                <a16:creationId xmlns:a16="http://schemas.microsoft.com/office/drawing/2014/main" id="{08BFD8D6-D01A-48CD-AEE7-53BFD54C0392}"/>
              </a:ext>
            </a:extLst>
          </p:cNvPr>
          <p:cNvCxnSpPr>
            <a:cxnSpLocks/>
            <a:stCxn id="70" idx="2"/>
          </p:cNvCxnSpPr>
          <p:nvPr/>
        </p:nvCxnSpPr>
        <p:spPr>
          <a:xfrm flipH="1" flipV="1">
            <a:off x="1774580" y="2369528"/>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362B9C86-2795-49C5-8716-04EA4CDBE72D}"/>
              </a:ext>
            </a:extLst>
          </p:cNvPr>
          <p:cNvCxnSpPr>
            <a:cxnSpLocks/>
          </p:cNvCxnSpPr>
          <p:nvPr/>
        </p:nvCxnSpPr>
        <p:spPr>
          <a:xfrm>
            <a:off x="1683319" y="2263021"/>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F7067465-DBDC-4E0E-9857-768E0E31C96D}"/>
              </a:ext>
            </a:extLst>
          </p:cNvPr>
          <p:cNvCxnSpPr>
            <a:cxnSpLocks/>
            <a:stCxn id="73" idx="2"/>
            <a:endCxn id="70" idx="6"/>
          </p:cNvCxnSpPr>
          <p:nvPr/>
        </p:nvCxnSpPr>
        <p:spPr>
          <a:xfrm flipH="1">
            <a:off x="2266225" y="2375764"/>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3679D97-9A87-46C5-8F5E-185D26EDAED5}"/>
              </a:ext>
            </a:extLst>
          </p:cNvPr>
          <p:cNvCxnSpPr>
            <a:cxnSpLocks/>
            <a:stCxn id="79" idx="1"/>
            <a:endCxn id="73" idx="6"/>
          </p:cNvCxnSpPr>
          <p:nvPr/>
        </p:nvCxnSpPr>
        <p:spPr>
          <a:xfrm flipH="1" flipV="1">
            <a:off x="3151891" y="2375764"/>
            <a:ext cx="689783" cy="961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B3ED886A-BD82-40BC-92D9-E4DBF364E7BD}"/>
              </a:ext>
            </a:extLst>
          </p:cNvPr>
          <p:cNvCxnSpPr>
            <a:cxnSpLocks/>
            <a:stCxn id="75" idx="1"/>
            <a:endCxn id="79" idx="3"/>
          </p:cNvCxnSpPr>
          <p:nvPr/>
        </p:nvCxnSpPr>
        <p:spPr>
          <a:xfrm flipH="1">
            <a:off x="4360145" y="2374884"/>
            <a:ext cx="2760710" cy="104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596F0020-B8D6-4695-9883-DE9A0D408B5C}"/>
              </a:ext>
            </a:extLst>
          </p:cNvPr>
          <p:cNvCxnSpPr>
            <a:cxnSpLocks/>
            <a:stCxn id="75" idx="3"/>
          </p:cNvCxnSpPr>
          <p:nvPr/>
        </p:nvCxnSpPr>
        <p:spPr>
          <a:xfrm flipV="1">
            <a:off x="7767959" y="2371917"/>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028DA61B-E038-4E5B-A914-BED7319358A5}"/>
              </a:ext>
            </a:extLst>
          </p:cNvPr>
          <p:cNvCxnSpPr>
            <a:cxnSpLocks/>
          </p:cNvCxnSpPr>
          <p:nvPr/>
        </p:nvCxnSpPr>
        <p:spPr>
          <a:xfrm flipV="1">
            <a:off x="8679077" y="2195747"/>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75200A33-5980-4EDD-AF21-8ED5CB24BFC4}"/>
              </a:ext>
            </a:extLst>
          </p:cNvPr>
          <p:cNvCxnSpPr>
            <a:cxnSpLocks/>
          </p:cNvCxnSpPr>
          <p:nvPr/>
        </p:nvCxnSpPr>
        <p:spPr>
          <a:xfrm flipV="1">
            <a:off x="8874197" y="2517967"/>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03D39F92-B26B-4619-8D5B-98CA2D1B3ADD}"/>
              </a:ext>
            </a:extLst>
          </p:cNvPr>
          <p:cNvCxnSpPr>
            <a:cxnSpLocks/>
          </p:cNvCxnSpPr>
          <p:nvPr/>
        </p:nvCxnSpPr>
        <p:spPr>
          <a:xfrm flipV="1">
            <a:off x="8696833" y="3658050"/>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D398690C-554A-46B7-8057-B7BE3788815E}"/>
              </a:ext>
            </a:extLst>
          </p:cNvPr>
          <p:cNvCxnSpPr>
            <a:cxnSpLocks/>
          </p:cNvCxnSpPr>
          <p:nvPr/>
        </p:nvCxnSpPr>
        <p:spPr>
          <a:xfrm flipH="1" flipV="1">
            <a:off x="8696833" y="236486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58FEF8C6-9B96-4017-A78E-E420F3C51A98}"/>
              </a:ext>
            </a:extLst>
          </p:cNvPr>
          <p:cNvCxnSpPr>
            <a:cxnSpLocks/>
          </p:cNvCxnSpPr>
          <p:nvPr/>
        </p:nvCxnSpPr>
        <p:spPr>
          <a:xfrm flipV="1">
            <a:off x="8188466" y="3841579"/>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5441C513-FDD2-4E6C-9520-88C65DA0E95A}"/>
              </a:ext>
            </a:extLst>
          </p:cNvPr>
          <p:cNvCxnSpPr>
            <a:cxnSpLocks/>
          </p:cNvCxnSpPr>
          <p:nvPr/>
        </p:nvCxnSpPr>
        <p:spPr>
          <a:xfrm flipV="1">
            <a:off x="7214279" y="3718214"/>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D3B4CB5-65D4-45EB-B22C-1BD77965B7F8}"/>
              </a:ext>
            </a:extLst>
          </p:cNvPr>
          <p:cNvCxnSpPr>
            <a:cxnSpLocks/>
            <a:endCxn id="71" idx="2"/>
          </p:cNvCxnSpPr>
          <p:nvPr/>
        </p:nvCxnSpPr>
        <p:spPr>
          <a:xfrm>
            <a:off x="7714626" y="3844974"/>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A98C15C9-FFAC-43EF-83C8-68502D6BA085}"/>
              </a:ext>
            </a:extLst>
          </p:cNvPr>
          <p:cNvCxnSpPr>
            <a:cxnSpLocks/>
          </p:cNvCxnSpPr>
          <p:nvPr/>
        </p:nvCxnSpPr>
        <p:spPr>
          <a:xfrm>
            <a:off x="7582140" y="3717296"/>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8" name="Afgeronde rechthoek 30">
            <a:extLst>
              <a:ext uri="{FF2B5EF4-FFF2-40B4-BE49-F238E27FC236}">
                <a16:creationId xmlns:a16="http://schemas.microsoft.com/office/drawing/2014/main" id="{1B0B0139-77A6-4210-9A4A-42A173E441F4}"/>
              </a:ext>
            </a:extLst>
          </p:cNvPr>
          <p:cNvSpPr/>
          <p:nvPr/>
        </p:nvSpPr>
        <p:spPr>
          <a:xfrm>
            <a:off x="4133690" y="2472478"/>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61" name="Titel 1">
            <a:extLst>
              <a:ext uri="{FF2B5EF4-FFF2-40B4-BE49-F238E27FC236}">
                <a16:creationId xmlns:a16="http://schemas.microsoft.com/office/drawing/2014/main" id="{A155AD6D-DF52-46EF-AEB3-94A40845568F}"/>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6" name="Afgeronde rechthoek 41">
            <a:extLst>
              <a:ext uri="{FF2B5EF4-FFF2-40B4-BE49-F238E27FC236}">
                <a16:creationId xmlns:a16="http://schemas.microsoft.com/office/drawing/2014/main" id="{69605EAF-E421-46BA-AD84-7B4B34C30C60}"/>
              </a:ext>
            </a:extLst>
          </p:cNvPr>
          <p:cNvSpPr/>
          <p:nvPr/>
        </p:nvSpPr>
        <p:spPr>
          <a:xfrm>
            <a:off x="3635778" y="100131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dirty="0">
                <a:solidFill>
                  <a:srgbClr val="625D62">
                    <a:lumMod val="50000"/>
                  </a:srgbClr>
                </a:solidFill>
                <a:latin typeface="Microsoft JhengHei Light"/>
              </a:rPr>
              <a:t>.4. Delen van netbeheerdata faciliteren</a:t>
            </a:r>
          </a:p>
          <a:p>
            <a:pPr algn="ctr" defTabSz="767871">
              <a:defRPr/>
            </a:pPr>
            <a:endParaRPr lang="nl-NL" sz="525" b="1" kern="0" dirty="0">
              <a:solidFill>
                <a:srgbClr val="625D62">
                  <a:lumMod val="50000"/>
                </a:srgbClr>
              </a:solidFill>
              <a:latin typeface="Microsoft JhengHei Light"/>
            </a:endParaRPr>
          </a:p>
        </p:txBody>
      </p:sp>
      <p:sp>
        <p:nvSpPr>
          <p:cNvPr id="110" name="Ovaal 109">
            <a:extLst>
              <a:ext uri="{FF2B5EF4-FFF2-40B4-BE49-F238E27FC236}">
                <a16:creationId xmlns:a16="http://schemas.microsoft.com/office/drawing/2014/main" id="{9AECF0D7-7F6D-4C6D-BD5C-608FBFBCF05C}"/>
              </a:ext>
            </a:extLst>
          </p:cNvPr>
          <p:cNvSpPr/>
          <p:nvPr/>
        </p:nvSpPr>
        <p:spPr>
          <a:xfrm>
            <a:off x="7035770" y="837086"/>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111" name="Ovaal 110">
            <a:extLst>
              <a:ext uri="{FF2B5EF4-FFF2-40B4-BE49-F238E27FC236}">
                <a16:creationId xmlns:a16="http://schemas.microsoft.com/office/drawing/2014/main" id="{BD6D8651-E2AA-4C51-A35C-0046E7F3C3C3}"/>
              </a:ext>
            </a:extLst>
          </p:cNvPr>
          <p:cNvSpPr/>
          <p:nvPr/>
        </p:nvSpPr>
        <p:spPr>
          <a:xfrm>
            <a:off x="8059224" y="834321"/>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cxnSp>
        <p:nvCxnSpPr>
          <p:cNvPr id="112" name="Rechte verbindingslijn 111">
            <a:extLst>
              <a:ext uri="{FF2B5EF4-FFF2-40B4-BE49-F238E27FC236}">
                <a16:creationId xmlns:a16="http://schemas.microsoft.com/office/drawing/2014/main" id="{D7DD1D8F-7318-432F-AE7F-86F1FE7C50F2}"/>
              </a:ext>
            </a:extLst>
          </p:cNvPr>
          <p:cNvCxnSpPr>
            <a:cxnSpLocks/>
            <a:stCxn id="111" idx="2"/>
            <a:endCxn id="110" idx="6"/>
          </p:cNvCxnSpPr>
          <p:nvPr/>
        </p:nvCxnSpPr>
        <p:spPr>
          <a:xfrm flipH="1">
            <a:off x="7197771" y="915321"/>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B59298A2-1CC6-46CE-BF63-AD9393A4D0EC}"/>
              </a:ext>
            </a:extLst>
          </p:cNvPr>
          <p:cNvCxnSpPr>
            <a:cxnSpLocks/>
            <a:stCxn id="111" idx="6"/>
          </p:cNvCxnSpPr>
          <p:nvPr/>
        </p:nvCxnSpPr>
        <p:spPr>
          <a:xfrm flipV="1">
            <a:off x="8221225" y="909783"/>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585B91E7-DB84-4719-9900-D469FD6158D4}"/>
              </a:ext>
            </a:extLst>
          </p:cNvPr>
          <p:cNvCxnSpPr>
            <a:cxnSpLocks/>
          </p:cNvCxnSpPr>
          <p:nvPr/>
        </p:nvCxnSpPr>
        <p:spPr>
          <a:xfrm flipV="1">
            <a:off x="8863100" y="1062890"/>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DFCDF7A3-CC2C-4CA6-8C48-C2BC35E14593}"/>
              </a:ext>
            </a:extLst>
          </p:cNvPr>
          <p:cNvCxnSpPr>
            <a:cxnSpLocks/>
          </p:cNvCxnSpPr>
          <p:nvPr/>
        </p:nvCxnSpPr>
        <p:spPr>
          <a:xfrm flipH="1" flipV="1">
            <a:off x="8681222" y="909782"/>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16" name="Ovaal 115">
            <a:extLst>
              <a:ext uri="{FF2B5EF4-FFF2-40B4-BE49-F238E27FC236}">
                <a16:creationId xmlns:a16="http://schemas.microsoft.com/office/drawing/2014/main" id="{213B6C6A-92E9-4271-8EFC-4B018D113F27}"/>
              </a:ext>
            </a:extLst>
          </p:cNvPr>
          <p:cNvSpPr/>
          <p:nvPr/>
        </p:nvSpPr>
        <p:spPr>
          <a:xfrm>
            <a:off x="4012547" y="8427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10</a:t>
            </a:r>
          </a:p>
        </p:txBody>
      </p:sp>
      <p:cxnSp>
        <p:nvCxnSpPr>
          <p:cNvPr id="117" name="Rechte verbindingslijn 116">
            <a:extLst>
              <a:ext uri="{FF2B5EF4-FFF2-40B4-BE49-F238E27FC236}">
                <a16:creationId xmlns:a16="http://schemas.microsoft.com/office/drawing/2014/main" id="{3049F1EB-39C2-4A8A-A016-235028A39076}"/>
              </a:ext>
            </a:extLst>
          </p:cNvPr>
          <p:cNvCxnSpPr>
            <a:cxnSpLocks/>
            <a:stCxn id="63" idx="6"/>
            <a:endCxn id="110" idx="2"/>
          </p:cNvCxnSpPr>
          <p:nvPr/>
        </p:nvCxnSpPr>
        <p:spPr>
          <a:xfrm flipV="1">
            <a:off x="6005978" y="918086"/>
            <a:ext cx="1029792" cy="368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5" name="Afgeronde rechthoek 34">
            <a:extLst>
              <a:ext uri="{FF2B5EF4-FFF2-40B4-BE49-F238E27FC236}">
                <a16:creationId xmlns:a16="http://schemas.microsoft.com/office/drawing/2014/main" id="{C95FB7ED-9A7C-44CC-B019-C0E8B91BD63D}"/>
              </a:ext>
            </a:extLst>
          </p:cNvPr>
          <p:cNvSpPr/>
          <p:nvPr/>
        </p:nvSpPr>
        <p:spPr>
          <a:xfrm>
            <a:off x="575897" y="120704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6" name="Stroomdiagram: Scheidingslijn 55">
            <a:extLst>
              <a:ext uri="{FF2B5EF4-FFF2-40B4-BE49-F238E27FC236}">
                <a16:creationId xmlns:a16="http://schemas.microsoft.com/office/drawing/2014/main" id="{C25A53C8-66DD-4581-8889-7272AAB6B3FA}"/>
              </a:ext>
            </a:extLst>
          </p:cNvPr>
          <p:cNvSpPr/>
          <p:nvPr/>
        </p:nvSpPr>
        <p:spPr>
          <a:xfrm>
            <a:off x="1275955" y="1033251"/>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62" name="Afgeronde rechthoek 41">
            <a:extLst>
              <a:ext uri="{FF2B5EF4-FFF2-40B4-BE49-F238E27FC236}">
                <a16:creationId xmlns:a16="http://schemas.microsoft.com/office/drawing/2014/main" id="{88AD0754-8013-42A1-9532-B3AB9AD806C5}"/>
              </a:ext>
            </a:extLst>
          </p:cNvPr>
          <p:cNvSpPr/>
          <p:nvPr/>
        </p:nvSpPr>
        <p:spPr>
          <a:xfrm>
            <a:off x="5479478" y="996428"/>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63" name="Ovaal 62">
            <a:extLst>
              <a:ext uri="{FF2B5EF4-FFF2-40B4-BE49-F238E27FC236}">
                <a16:creationId xmlns:a16="http://schemas.microsoft.com/office/drawing/2014/main" id="{4D247E98-5C22-4557-AB45-3E74AC2391F6}"/>
              </a:ext>
            </a:extLst>
          </p:cNvPr>
          <p:cNvSpPr/>
          <p:nvPr/>
        </p:nvSpPr>
        <p:spPr>
          <a:xfrm>
            <a:off x="5843978" y="8407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cxnSp>
        <p:nvCxnSpPr>
          <p:cNvPr id="66" name="Rechte verbindingslijn 65">
            <a:extLst>
              <a:ext uri="{FF2B5EF4-FFF2-40B4-BE49-F238E27FC236}">
                <a16:creationId xmlns:a16="http://schemas.microsoft.com/office/drawing/2014/main" id="{87DB60DC-37D0-4B8F-BD1B-5BE7C86864FA}"/>
              </a:ext>
            </a:extLst>
          </p:cNvPr>
          <p:cNvCxnSpPr>
            <a:cxnSpLocks/>
            <a:stCxn id="116" idx="6"/>
            <a:endCxn id="63" idx="2"/>
          </p:cNvCxnSpPr>
          <p:nvPr/>
        </p:nvCxnSpPr>
        <p:spPr>
          <a:xfrm flipV="1">
            <a:off x="4174547" y="921775"/>
            <a:ext cx="1669431" cy="2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FCB62DCC-784C-4466-89A4-4DADFB36C00A}"/>
              </a:ext>
            </a:extLst>
          </p:cNvPr>
          <p:cNvSpPr txBox="1">
            <a:spLocks/>
          </p:cNvSpPr>
          <p:nvPr/>
        </p:nvSpPr>
        <p:spPr>
          <a:xfrm>
            <a:off x="551224" y="43352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P.A. Aanleggen en wijzigen van aansluitingen</a:t>
            </a:r>
          </a:p>
        </p:txBody>
      </p:sp>
    </p:spTree>
    <p:extLst>
      <p:ext uri="{BB962C8B-B14F-4D97-AF65-F5344CB8AC3E}">
        <p14:creationId xmlns:p14="http://schemas.microsoft.com/office/powerpoint/2010/main" val="2701063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9663A6B-47E5-EE82-536A-88F9EF59908F}"/>
              </a:ext>
            </a:extLst>
          </p:cNvPr>
          <p:cNvPicPr>
            <a:picLocks noChangeAspect="1"/>
          </p:cNvPicPr>
          <p:nvPr/>
        </p:nvPicPr>
        <p:blipFill>
          <a:blip r:embed="rId2"/>
          <a:stretch>
            <a:fillRect/>
          </a:stretch>
        </p:blipFill>
        <p:spPr>
          <a:xfrm>
            <a:off x="379952" y="880974"/>
            <a:ext cx="7962066" cy="4170025"/>
          </a:xfrm>
          <a:prstGeom prst="rect">
            <a:avLst/>
          </a:prstGeom>
        </p:spPr>
      </p:pic>
      <p:sp>
        <p:nvSpPr>
          <p:cNvPr id="4" name="Ovaal 3"/>
          <p:cNvSpPr/>
          <p:nvPr/>
        </p:nvSpPr>
        <p:spPr>
          <a:xfrm>
            <a:off x="504246" y="2164790"/>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2" name="Ovaal 41"/>
          <p:cNvSpPr/>
          <p:nvPr/>
        </p:nvSpPr>
        <p:spPr>
          <a:xfrm>
            <a:off x="487262" y="2733731"/>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4" name="Ovaal 43"/>
          <p:cNvSpPr/>
          <p:nvPr/>
        </p:nvSpPr>
        <p:spPr>
          <a:xfrm>
            <a:off x="3057884" y="2149944"/>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11" name="Rechte verbindingslijn 10"/>
          <p:cNvCxnSpPr>
            <a:stCxn id="4" idx="4"/>
            <a:endCxn id="42" idx="0"/>
          </p:cNvCxnSpPr>
          <p:nvPr/>
        </p:nvCxnSpPr>
        <p:spPr>
          <a:xfrm flipH="1">
            <a:off x="593794" y="2381691"/>
            <a:ext cx="16984" cy="35204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4" idx="2"/>
            <a:endCxn id="42" idx="6"/>
          </p:cNvCxnSpPr>
          <p:nvPr/>
        </p:nvCxnSpPr>
        <p:spPr>
          <a:xfrm flipH="1">
            <a:off x="700326" y="2258395"/>
            <a:ext cx="2357558" cy="583787"/>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stCxn id="44" idx="6"/>
            <a:endCxn id="70" idx="2"/>
          </p:cNvCxnSpPr>
          <p:nvPr/>
        </p:nvCxnSpPr>
        <p:spPr>
          <a:xfrm>
            <a:off x="3270948" y="2258395"/>
            <a:ext cx="2375668" cy="943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endCxn id="62" idx="6"/>
          </p:cNvCxnSpPr>
          <p:nvPr/>
        </p:nvCxnSpPr>
        <p:spPr>
          <a:xfrm flipH="1" flipV="1">
            <a:off x="670462" y="3408040"/>
            <a:ext cx="4972412" cy="2970"/>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57399" y="3299589"/>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50" name="Ovaal 49"/>
          <p:cNvSpPr/>
          <p:nvPr/>
        </p:nvSpPr>
        <p:spPr>
          <a:xfrm>
            <a:off x="2621985" y="2534279"/>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1" name="Rechte verbindingslijn 50"/>
          <p:cNvCxnSpPr>
            <a:stCxn id="50" idx="6"/>
          </p:cNvCxnSpPr>
          <p:nvPr/>
        </p:nvCxnSpPr>
        <p:spPr>
          <a:xfrm>
            <a:off x="2835049" y="2642730"/>
            <a:ext cx="2925533" cy="196701"/>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67" name="Ovaal 66"/>
          <p:cNvSpPr/>
          <p:nvPr/>
        </p:nvSpPr>
        <p:spPr>
          <a:xfrm>
            <a:off x="5647563" y="2733731"/>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sp>
        <p:nvSpPr>
          <p:cNvPr id="68" name="Ovaal 67"/>
          <p:cNvSpPr/>
          <p:nvPr/>
        </p:nvSpPr>
        <p:spPr>
          <a:xfrm>
            <a:off x="5650093" y="3302559"/>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9" name="Rechte verbindingslijn 68"/>
          <p:cNvCxnSpPr>
            <a:stCxn id="68" idx="0"/>
            <a:endCxn id="67" idx="4"/>
          </p:cNvCxnSpPr>
          <p:nvPr/>
        </p:nvCxnSpPr>
        <p:spPr>
          <a:xfrm flipH="1" flipV="1">
            <a:off x="5754096" y="2950632"/>
            <a:ext cx="2530" cy="351927"/>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6615" y="2159374"/>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1" name="Rechte verbindingslijn 70"/>
          <p:cNvCxnSpPr>
            <a:stCxn id="67" idx="0"/>
            <a:endCxn id="70" idx="4"/>
          </p:cNvCxnSpPr>
          <p:nvPr/>
        </p:nvCxnSpPr>
        <p:spPr>
          <a:xfrm flipH="1" flipV="1">
            <a:off x="5753147" y="2376276"/>
            <a:ext cx="948" cy="357455"/>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72" name="Ovaal 71"/>
          <p:cNvSpPr/>
          <p:nvPr/>
        </p:nvSpPr>
        <p:spPr>
          <a:xfrm>
            <a:off x="5654782" y="3856499"/>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73" name="Rechte verbindingslijn 72"/>
          <p:cNvCxnSpPr>
            <a:stCxn id="72" idx="0"/>
            <a:endCxn id="68" idx="4"/>
          </p:cNvCxnSpPr>
          <p:nvPr/>
        </p:nvCxnSpPr>
        <p:spPr>
          <a:xfrm flipH="1" flipV="1">
            <a:off x="5756625" y="3519461"/>
            <a:ext cx="4689" cy="337039"/>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338ED97B-A903-4014-9EEC-DAF02813B5F5}"/>
              </a:ext>
            </a:extLst>
          </p:cNvPr>
          <p:cNvSpPr/>
          <p:nvPr/>
        </p:nvSpPr>
        <p:spPr>
          <a:xfrm>
            <a:off x="2668098" y="3487850"/>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3" name="Rechte verbindingslijn 52">
            <a:extLst>
              <a:ext uri="{FF2B5EF4-FFF2-40B4-BE49-F238E27FC236}">
                <a16:creationId xmlns:a16="http://schemas.microsoft.com/office/drawing/2014/main" id="{94066AD6-1BFB-4EDE-9E3A-B1283CE6BFDB}"/>
              </a:ext>
            </a:extLst>
          </p:cNvPr>
          <p:cNvCxnSpPr>
            <a:cxnSpLocks/>
            <a:stCxn id="52" idx="6"/>
            <a:endCxn id="67" idx="2"/>
          </p:cNvCxnSpPr>
          <p:nvPr/>
        </p:nvCxnSpPr>
        <p:spPr>
          <a:xfrm flipV="1">
            <a:off x="2881161" y="2842182"/>
            <a:ext cx="2766402" cy="754119"/>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54" name="Titel 1">
            <a:extLst>
              <a:ext uri="{FF2B5EF4-FFF2-40B4-BE49-F238E27FC236}">
                <a16:creationId xmlns:a16="http://schemas.microsoft.com/office/drawing/2014/main" id="{6869D9FC-4FDF-45F2-8842-32F27FB33B5E}"/>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55" name="Tijdelijke aanduiding voor tekst 2">
            <a:extLst>
              <a:ext uri="{FF2B5EF4-FFF2-40B4-BE49-F238E27FC236}">
                <a16:creationId xmlns:a16="http://schemas.microsoft.com/office/drawing/2014/main" id="{A9306434-B06D-4ECF-B1C2-67A65567916C}"/>
              </a:ext>
            </a:extLst>
          </p:cNvPr>
          <p:cNvSpPr txBox="1">
            <a:spLocks/>
          </p:cNvSpPr>
          <p:nvPr/>
        </p:nvSpPr>
        <p:spPr>
          <a:xfrm>
            <a:off x="535676" y="40674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P.B. Reconstrueren van energienetten</a:t>
            </a:r>
          </a:p>
        </p:txBody>
      </p:sp>
      <p:sp>
        <p:nvSpPr>
          <p:cNvPr id="24" name="Ovaal 23">
            <a:extLst>
              <a:ext uri="{FF2B5EF4-FFF2-40B4-BE49-F238E27FC236}">
                <a16:creationId xmlns:a16="http://schemas.microsoft.com/office/drawing/2014/main" id="{43CE2973-48CF-427C-868C-5028F0355C94}"/>
              </a:ext>
            </a:extLst>
          </p:cNvPr>
          <p:cNvSpPr/>
          <p:nvPr/>
        </p:nvSpPr>
        <p:spPr>
          <a:xfrm>
            <a:off x="3057884" y="3776347"/>
            <a:ext cx="213064" cy="21690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25" name="Rechte verbindingslijn 24">
            <a:extLst>
              <a:ext uri="{FF2B5EF4-FFF2-40B4-BE49-F238E27FC236}">
                <a16:creationId xmlns:a16="http://schemas.microsoft.com/office/drawing/2014/main" id="{866F9786-839A-438F-AF82-D1905E3B4F12}"/>
              </a:ext>
            </a:extLst>
          </p:cNvPr>
          <p:cNvCxnSpPr>
            <a:cxnSpLocks/>
            <a:stCxn id="24" idx="0"/>
            <a:endCxn id="44" idx="4"/>
          </p:cNvCxnSpPr>
          <p:nvPr/>
        </p:nvCxnSpPr>
        <p:spPr>
          <a:xfrm flipV="1">
            <a:off x="3164416" y="2366846"/>
            <a:ext cx="0" cy="1409501"/>
          </a:xfrm>
          <a:prstGeom prst="line">
            <a:avLst/>
          </a:prstGeom>
          <a:ln w="85725">
            <a:solidFill>
              <a:srgbClr val="FF99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42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al 68">
            <a:extLst>
              <a:ext uri="{FF2B5EF4-FFF2-40B4-BE49-F238E27FC236}">
                <a16:creationId xmlns:a16="http://schemas.microsoft.com/office/drawing/2014/main" id="{C08DA833-5548-4636-9265-09FB3E3C64EF}"/>
              </a:ext>
            </a:extLst>
          </p:cNvPr>
          <p:cNvSpPr/>
          <p:nvPr/>
        </p:nvSpPr>
        <p:spPr>
          <a:xfrm>
            <a:off x="7272007" y="2388716"/>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70" name="Ovaal 69">
            <a:extLst>
              <a:ext uri="{FF2B5EF4-FFF2-40B4-BE49-F238E27FC236}">
                <a16:creationId xmlns:a16="http://schemas.microsoft.com/office/drawing/2014/main" id="{39B18ED0-9A64-427F-A459-4997DFC0C664}"/>
              </a:ext>
            </a:extLst>
          </p:cNvPr>
          <p:cNvSpPr/>
          <p:nvPr/>
        </p:nvSpPr>
        <p:spPr>
          <a:xfrm>
            <a:off x="7394821" y="2388526"/>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71" name="Ovaal 70">
            <a:extLst>
              <a:ext uri="{FF2B5EF4-FFF2-40B4-BE49-F238E27FC236}">
                <a16:creationId xmlns:a16="http://schemas.microsoft.com/office/drawing/2014/main" id="{88D3B016-2345-4684-8B81-F300A9CD65C7}"/>
              </a:ext>
            </a:extLst>
          </p:cNvPr>
          <p:cNvSpPr/>
          <p:nvPr/>
        </p:nvSpPr>
        <p:spPr>
          <a:xfrm>
            <a:off x="3851110" y="2403695"/>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2" name="Ovaal 71">
            <a:extLst>
              <a:ext uri="{FF2B5EF4-FFF2-40B4-BE49-F238E27FC236}">
                <a16:creationId xmlns:a16="http://schemas.microsoft.com/office/drawing/2014/main" id="{A9C5234D-89A7-4674-B404-CDF481EDBE70}"/>
              </a:ext>
            </a:extLst>
          </p:cNvPr>
          <p:cNvSpPr/>
          <p:nvPr/>
        </p:nvSpPr>
        <p:spPr>
          <a:xfrm>
            <a:off x="3973924" y="2403505"/>
            <a:ext cx="162000" cy="16200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16</a:t>
            </a:fld>
            <a:endParaRPr lang="en-GB" sz="750" b="0">
              <a:solidFill>
                <a:srgbClr val="625D62">
                  <a:tint val="75000"/>
                </a:srgbClr>
              </a:solidFill>
              <a:latin typeface="Arial"/>
            </a:endParaRPr>
          </a:p>
        </p:txBody>
      </p:sp>
      <p:sp>
        <p:nvSpPr>
          <p:cNvPr id="30" name="Ovaal 29">
            <a:extLst>
              <a:ext uri="{FF2B5EF4-FFF2-40B4-BE49-F238E27FC236}">
                <a16:creationId xmlns:a16="http://schemas.microsoft.com/office/drawing/2014/main" id="{84676A2D-B623-4CC2-BB21-E135AF85D06E}"/>
              </a:ext>
            </a:extLst>
          </p:cNvPr>
          <p:cNvSpPr/>
          <p:nvPr/>
        </p:nvSpPr>
        <p:spPr>
          <a:xfrm>
            <a:off x="8061079" y="358517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1" name="Afgeronde rechthoek 19">
            <a:extLst>
              <a:ext uri="{FF2B5EF4-FFF2-40B4-BE49-F238E27FC236}">
                <a16:creationId xmlns:a16="http://schemas.microsoft.com/office/drawing/2014/main" id="{5FE68615-EF92-40A5-86A7-D2B3CEB358E5}"/>
              </a:ext>
            </a:extLst>
          </p:cNvPr>
          <p:cNvSpPr/>
          <p:nvPr/>
        </p:nvSpPr>
        <p:spPr>
          <a:xfrm>
            <a:off x="1636758" y="141431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dirty="0">
                <a:solidFill>
                  <a:srgbClr val="625D62">
                    <a:lumMod val="50000"/>
                  </a:srgbClr>
                </a:solidFill>
                <a:latin typeface="Microsoft JhengHei Light"/>
              </a:rPr>
              <a:t>.2. Klantovereenkomsten verwerven en beheren</a:t>
            </a:r>
          </a:p>
        </p:txBody>
      </p:sp>
      <p:sp>
        <p:nvSpPr>
          <p:cNvPr id="33" name="Afgeronde rechthoek 24">
            <a:extLst>
              <a:ext uri="{FF2B5EF4-FFF2-40B4-BE49-F238E27FC236}">
                <a16:creationId xmlns:a16="http://schemas.microsoft.com/office/drawing/2014/main" id="{14395067-B1CD-41A1-8E66-CCCED1E64B4D}"/>
              </a:ext>
            </a:extLst>
          </p:cNvPr>
          <p:cNvSpPr/>
          <p:nvPr/>
        </p:nvSpPr>
        <p:spPr>
          <a:xfrm>
            <a:off x="7688401" y="377427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4" name="Afgeronde rechthoek 20">
            <a:extLst>
              <a:ext uri="{FF2B5EF4-FFF2-40B4-BE49-F238E27FC236}">
                <a16:creationId xmlns:a16="http://schemas.microsoft.com/office/drawing/2014/main" id="{147DB206-B553-4DFE-971C-0DAE3E9A149C}"/>
              </a:ext>
            </a:extLst>
          </p:cNvPr>
          <p:cNvSpPr/>
          <p:nvPr/>
        </p:nvSpPr>
        <p:spPr>
          <a:xfrm>
            <a:off x="944415" y="63647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5" name="Afgeronde rechthoek 26">
            <a:extLst>
              <a:ext uri="{FF2B5EF4-FFF2-40B4-BE49-F238E27FC236}">
                <a16:creationId xmlns:a16="http://schemas.microsoft.com/office/drawing/2014/main" id="{8D8B66B5-8A3F-4480-9EAB-144F87B34AAE}"/>
              </a:ext>
            </a:extLst>
          </p:cNvPr>
          <p:cNvSpPr/>
          <p:nvPr/>
        </p:nvSpPr>
        <p:spPr>
          <a:xfrm>
            <a:off x="6998907" y="2576041"/>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37" name="Afgeronde rechthoek 27">
            <a:extLst>
              <a:ext uri="{FF2B5EF4-FFF2-40B4-BE49-F238E27FC236}">
                <a16:creationId xmlns:a16="http://schemas.microsoft.com/office/drawing/2014/main" id="{0BF0DE74-92B5-4CD7-B7C6-1FEF1C0676AB}"/>
              </a:ext>
            </a:extLst>
          </p:cNvPr>
          <p:cNvSpPr/>
          <p:nvPr/>
        </p:nvSpPr>
        <p:spPr>
          <a:xfrm>
            <a:off x="6998907" y="2026038"/>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38" name="Afgeronde rechthoek 28">
            <a:extLst>
              <a:ext uri="{FF2B5EF4-FFF2-40B4-BE49-F238E27FC236}">
                <a16:creationId xmlns:a16="http://schemas.microsoft.com/office/drawing/2014/main" id="{84358464-4D91-4179-B055-891277DC4CA5}"/>
              </a:ext>
            </a:extLst>
          </p:cNvPr>
          <p:cNvSpPr/>
          <p:nvPr/>
        </p:nvSpPr>
        <p:spPr>
          <a:xfrm>
            <a:off x="2700250" y="201416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39" name="Afgeronde rechthoek 36">
            <a:extLst>
              <a:ext uri="{FF2B5EF4-FFF2-40B4-BE49-F238E27FC236}">
                <a16:creationId xmlns:a16="http://schemas.microsoft.com/office/drawing/2014/main" id="{7518C59D-B03E-40EB-ABB9-820C5D58F629}"/>
              </a:ext>
            </a:extLst>
          </p:cNvPr>
          <p:cNvSpPr/>
          <p:nvPr/>
        </p:nvSpPr>
        <p:spPr>
          <a:xfrm>
            <a:off x="1773480" y="201746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40" name="Afgeronde rechthoek 29">
            <a:extLst>
              <a:ext uri="{FF2B5EF4-FFF2-40B4-BE49-F238E27FC236}">
                <a16:creationId xmlns:a16="http://schemas.microsoft.com/office/drawing/2014/main" id="{7057FD26-3A6B-4520-A124-17E976F3D2A8}"/>
              </a:ext>
            </a:extLst>
          </p:cNvPr>
          <p:cNvSpPr/>
          <p:nvPr/>
        </p:nvSpPr>
        <p:spPr>
          <a:xfrm>
            <a:off x="3632928" y="202824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41" name="Afgeronde rechthoek 32">
            <a:extLst>
              <a:ext uri="{FF2B5EF4-FFF2-40B4-BE49-F238E27FC236}">
                <a16:creationId xmlns:a16="http://schemas.microsoft.com/office/drawing/2014/main" id="{99F2D179-52B9-4AA6-B943-F69B105B9A57}"/>
              </a:ext>
            </a:extLst>
          </p:cNvPr>
          <p:cNvSpPr/>
          <p:nvPr/>
        </p:nvSpPr>
        <p:spPr>
          <a:xfrm>
            <a:off x="3196046" y="2576041"/>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43" name="Ovaal 42">
            <a:extLst>
              <a:ext uri="{FF2B5EF4-FFF2-40B4-BE49-F238E27FC236}">
                <a16:creationId xmlns:a16="http://schemas.microsoft.com/office/drawing/2014/main" id="{0473407C-1F12-4287-A263-84F512E950AA}"/>
              </a:ext>
            </a:extLst>
          </p:cNvPr>
          <p:cNvSpPr/>
          <p:nvPr/>
        </p:nvSpPr>
        <p:spPr>
          <a:xfrm>
            <a:off x="1469517" y="970885"/>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45" name="Ovaal 44">
            <a:extLst>
              <a:ext uri="{FF2B5EF4-FFF2-40B4-BE49-F238E27FC236}">
                <a16:creationId xmlns:a16="http://schemas.microsoft.com/office/drawing/2014/main" id="{7C1EA4A9-19C7-4F88-A370-E043136F7723}"/>
              </a:ext>
            </a:extLst>
          </p:cNvPr>
          <p:cNvSpPr/>
          <p:nvPr/>
        </p:nvSpPr>
        <p:spPr>
          <a:xfrm>
            <a:off x="1469517" y="1651237"/>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6" name="Ovaal 45">
            <a:extLst>
              <a:ext uri="{FF2B5EF4-FFF2-40B4-BE49-F238E27FC236}">
                <a16:creationId xmlns:a16="http://schemas.microsoft.com/office/drawing/2014/main" id="{5E5B13EC-2F3C-4839-977F-0C8EE58EDE3C}"/>
              </a:ext>
            </a:extLst>
          </p:cNvPr>
          <p:cNvSpPr/>
          <p:nvPr/>
        </p:nvSpPr>
        <p:spPr>
          <a:xfrm>
            <a:off x="2104226" y="2405700"/>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47" name="Ovaal 46">
            <a:extLst>
              <a:ext uri="{FF2B5EF4-FFF2-40B4-BE49-F238E27FC236}">
                <a16:creationId xmlns:a16="http://schemas.microsoft.com/office/drawing/2014/main" id="{070C930A-E493-46A7-A059-127588CBFB09}"/>
              </a:ext>
            </a:extLst>
          </p:cNvPr>
          <p:cNvSpPr/>
          <p:nvPr/>
        </p:nvSpPr>
        <p:spPr>
          <a:xfrm>
            <a:off x="2994632" y="2405700"/>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48" name="Stroomdiagram: Scheidingslijn 47">
            <a:extLst>
              <a:ext uri="{FF2B5EF4-FFF2-40B4-BE49-F238E27FC236}">
                <a16:creationId xmlns:a16="http://schemas.microsoft.com/office/drawing/2014/main" id="{77650A84-4686-45CD-A194-5B6B29BA8CEF}"/>
              </a:ext>
            </a:extLst>
          </p:cNvPr>
          <p:cNvSpPr/>
          <p:nvPr/>
        </p:nvSpPr>
        <p:spPr>
          <a:xfrm>
            <a:off x="7125597" y="2405700"/>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51" name="Stroomdiagram: Scheidingslijn 50">
            <a:extLst>
              <a:ext uri="{FF2B5EF4-FFF2-40B4-BE49-F238E27FC236}">
                <a16:creationId xmlns:a16="http://schemas.microsoft.com/office/drawing/2014/main" id="{05B1D148-C780-4D14-845B-5B0D5C052BFC}"/>
              </a:ext>
            </a:extLst>
          </p:cNvPr>
          <p:cNvSpPr/>
          <p:nvPr/>
        </p:nvSpPr>
        <p:spPr>
          <a:xfrm>
            <a:off x="3834950" y="2412085"/>
            <a:ext cx="525195" cy="178031"/>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53" name="Rechte verbindingslijn 52">
            <a:extLst>
              <a:ext uri="{FF2B5EF4-FFF2-40B4-BE49-F238E27FC236}">
                <a16:creationId xmlns:a16="http://schemas.microsoft.com/office/drawing/2014/main" id="{BF882C24-2404-4445-9E3E-89331516D81D}"/>
              </a:ext>
            </a:extLst>
          </p:cNvPr>
          <p:cNvCxnSpPr>
            <a:cxnSpLocks/>
            <a:stCxn id="43" idx="4"/>
            <a:endCxn id="45" idx="0"/>
          </p:cNvCxnSpPr>
          <p:nvPr/>
        </p:nvCxnSpPr>
        <p:spPr>
          <a:xfrm>
            <a:off x="1550517" y="1132885"/>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B08892E0-86CC-47AE-A17D-CD84268B7D1A}"/>
              </a:ext>
            </a:extLst>
          </p:cNvPr>
          <p:cNvCxnSpPr>
            <a:cxnSpLocks/>
            <a:stCxn id="45" idx="4"/>
          </p:cNvCxnSpPr>
          <p:nvPr/>
        </p:nvCxnSpPr>
        <p:spPr>
          <a:xfrm>
            <a:off x="1550517" y="1813237"/>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A162DEC8-8633-42E0-8860-78533A9C940F}"/>
              </a:ext>
            </a:extLst>
          </p:cNvPr>
          <p:cNvCxnSpPr>
            <a:cxnSpLocks/>
            <a:endCxn id="46" idx="2"/>
          </p:cNvCxnSpPr>
          <p:nvPr/>
        </p:nvCxnSpPr>
        <p:spPr>
          <a:xfrm>
            <a:off x="1795251" y="2486700"/>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7C3FD4E3-F259-4D14-8433-8F626F1D8BAD}"/>
              </a:ext>
            </a:extLst>
          </p:cNvPr>
          <p:cNvCxnSpPr>
            <a:cxnSpLocks/>
          </p:cNvCxnSpPr>
          <p:nvPr/>
        </p:nvCxnSpPr>
        <p:spPr>
          <a:xfrm flipH="1" flipV="1">
            <a:off x="1550517" y="2235473"/>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D02F700E-F7D5-48D4-A6BA-1550BDE4C161}"/>
              </a:ext>
            </a:extLst>
          </p:cNvPr>
          <p:cNvCxnSpPr>
            <a:cxnSpLocks/>
            <a:stCxn id="47" idx="2"/>
            <a:endCxn id="46" idx="6"/>
          </p:cNvCxnSpPr>
          <p:nvPr/>
        </p:nvCxnSpPr>
        <p:spPr>
          <a:xfrm flipH="1">
            <a:off x="2266226" y="2486700"/>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F6DA86C6-9E8A-4182-A4D0-BA905E1A9230}"/>
              </a:ext>
            </a:extLst>
          </p:cNvPr>
          <p:cNvCxnSpPr>
            <a:cxnSpLocks/>
            <a:stCxn id="51" idx="1"/>
            <a:endCxn id="47" idx="6"/>
          </p:cNvCxnSpPr>
          <p:nvPr/>
        </p:nvCxnSpPr>
        <p:spPr>
          <a:xfrm flipH="1" flipV="1">
            <a:off x="3156632" y="2486700"/>
            <a:ext cx="678318" cy="1440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DC70433E-A04E-4B0E-A412-77CBEA13C345}"/>
              </a:ext>
            </a:extLst>
          </p:cNvPr>
          <p:cNvCxnSpPr>
            <a:cxnSpLocks/>
            <a:stCxn id="48" idx="1"/>
            <a:endCxn id="51" idx="3"/>
          </p:cNvCxnSpPr>
          <p:nvPr/>
        </p:nvCxnSpPr>
        <p:spPr>
          <a:xfrm flipH="1">
            <a:off x="4360146" y="2486700"/>
            <a:ext cx="2765452" cy="1440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7FC997FE-1BBE-4D07-B3C8-C73BAE51B83E}"/>
              </a:ext>
            </a:extLst>
          </p:cNvPr>
          <p:cNvCxnSpPr>
            <a:cxnSpLocks/>
            <a:stCxn id="48" idx="3"/>
          </p:cNvCxnSpPr>
          <p:nvPr/>
        </p:nvCxnSpPr>
        <p:spPr>
          <a:xfrm flipV="1">
            <a:off x="7772702" y="2479107"/>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7011854B-5DB9-4DCA-9ED8-FC0E742045BB}"/>
              </a:ext>
            </a:extLst>
          </p:cNvPr>
          <p:cNvCxnSpPr>
            <a:cxnSpLocks/>
          </p:cNvCxnSpPr>
          <p:nvPr/>
        </p:nvCxnSpPr>
        <p:spPr>
          <a:xfrm flipV="1">
            <a:off x="8760713" y="2574086"/>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D642048D-69CA-474E-AC41-EA2295EFE941}"/>
              </a:ext>
            </a:extLst>
          </p:cNvPr>
          <p:cNvCxnSpPr>
            <a:cxnSpLocks/>
          </p:cNvCxnSpPr>
          <p:nvPr/>
        </p:nvCxnSpPr>
        <p:spPr>
          <a:xfrm flipV="1">
            <a:off x="8615027" y="3521439"/>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DE365C1D-B6F7-480D-AF9B-697B9286EDE4}"/>
              </a:ext>
            </a:extLst>
          </p:cNvPr>
          <p:cNvCxnSpPr>
            <a:cxnSpLocks/>
          </p:cNvCxnSpPr>
          <p:nvPr/>
        </p:nvCxnSpPr>
        <p:spPr>
          <a:xfrm flipH="1" flipV="1">
            <a:off x="8647229" y="2472013"/>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BA500EC3-05EB-424C-B57B-A4F4EF2E1E12}"/>
              </a:ext>
            </a:extLst>
          </p:cNvPr>
          <p:cNvCxnSpPr>
            <a:cxnSpLocks/>
            <a:stCxn id="30" idx="6"/>
          </p:cNvCxnSpPr>
          <p:nvPr/>
        </p:nvCxnSpPr>
        <p:spPr>
          <a:xfrm flipV="1">
            <a:off x="8223079" y="3654903"/>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sp>
        <p:nvSpPr>
          <p:cNvPr id="36" name="Afgeronde rechthoek 30">
            <a:extLst>
              <a:ext uri="{FF2B5EF4-FFF2-40B4-BE49-F238E27FC236}">
                <a16:creationId xmlns:a16="http://schemas.microsoft.com/office/drawing/2014/main" id="{BD25889C-59B3-4858-8A20-2749137615B5}"/>
              </a:ext>
            </a:extLst>
          </p:cNvPr>
          <p:cNvSpPr/>
          <p:nvPr/>
        </p:nvSpPr>
        <p:spPr>
          <a:xfrm>
            <a:off x="4146761" y="2579115"/>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42" name="Titel 1">
            <a:extLst>
              <a:ext uri="{FF2B5EF4-FFF2-40B4-BE49-F238E27FC236}">
                <a16:creationId xmlns:a16="http://schemas.microsoft.com/office/drawing/2014/main" id="{3CB49F3A-15FD-4394-91DF-9625AFA340BD}"/>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9" name="Afgeronde rechthoek 34">
            <a:extLst>
              <a:ext uri="{FF2B5EF4-FFF2-40B4-BE49-F238E27FC236}">
                <a16:creationId xmlns:a16="http://schemas.microsoft.com/office/drawing/2014/main" id="{61828237-42B5-4B12-8677-1767A17BCFDD}"/>
              </a:ext>
            </a:extLst>
          </p:cNvPr>
          <p:cNvSpPr/>
          <p:nvPr/>
        </p:nvSpPr>
        <p:spPr>
          <a:xfrm>
            <a:off x="575897" y="115500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0" name="Stroomdiagram: Scheidingslijn 49">
            <a:extLst>
              <a:ext uri="{FF2B5EF4-FFF2-40B4-BE49-F238E27FC236}">
                <a16:creationId xmlns:a16="http://schemas.microsoft.com/office/drawing/2014/main" id="{D41ED76F-7CD5-4D85-A7F2-F195DE1A91D2}"/>
              </a:ext>
            </a:extLst>
          </p:cNvPr>
          <p:cNvSpPr/>
          <p:nvPr/>
        </p:nvSpPr>
        <p:spPr>
          <a:xfrm rot="16200000">
            <a:off x="1330264" y="1103465"/>
            <a:ext cx="440506"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 name="Tijdelijke aanduiding voor tekst 2">
            <a:extLst>
              <a:ext uri="{FF2B5EF4-FFF2-40B4-BE49-F238E27FC236}">
                <a16:creationId xmlns:a16="http://schemas.microsoft.com/office/drawing/2014/main" id="{F19F71AF-FC15-7A56-1E19-C69B7716F29A}"/>
              </a:ext>
            </a:extLst>
          </p:cNvPr>
          <p:cNvSpPr txBox="1">
            <a:spLocks/>
          </p:cNvSpPr>
          <p:nvPr/>
        </p:nvSpPr>
        <p:spPr>
          <a:xfrm>
            <a:off x="535676" y="40674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P.B. Reconstrueren van energienetten</a:t>
            </a:r>
          </a:p>
        </p:txBody>
      </p:sp>
    </p:spTree>
    <p:extLst>
      <p:ext uri="{BB962C8B-B14F-4D97-AF65-F5344CB8AC3E}">
        <p14:creationId xmlns:p14="http://schemas.microsoft.com/office/powerpoint/2010/main" val="4035451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1209563-43FB-AB8E-29AA-A2FECA4584E9}"/>
              </a:ext>
            </a:extLst>
          </p:cNvPr>
          <p:cNvPicPr>
            <a:picLocks noChangeAspect="1"/>
          </p:cNvPicPr>
          <p:nvPr/>
        </p:nvPicPr>
        <p:blipFill>
          <a:blip r:embed="rId2"/>
          <a:stretch>
            <a:fillRect/>
          </a:stretch>
        </p:blipFill>
        <p:spPr>
          <a:xfrm>
            <a:off x="283068" y="746064"/>
            <a:ext cx="7962066" cy="4170025"/>
          </a:xfrm>
          <a:prstGeom prst="rect">
            <a:avLst/>
          </a:prstGeom>
        </p:spPr>
      </p:pic>
      <p:sp>
        <p:nvSpPr>
          <p:cNvPr id="4" name="Ovaal 3"/>
          <p:cNvSpPr/>
          <p:nvPr/>
        </p:nvSpPr>
        <p:spPr>
          <a:xfrm>
            <a:off x="3082755" y="1969635"/>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4" name="Ovaal 43"/>
          <p:cNvSpPr/>
          <p:nvPr/>
        </p:nvSpPr>
        <p:spPr>
          <a:xfrm>
            <a:off x="484832" y="226378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47" name="Ovaal 46"/>
          <p:cNvSpPr/>
          <p:nvPr/>
        </p:nvSpPr>
        <p:spPr>
          <a:xfrm>
            <a:off x="1705550" y="2237285"/>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5" name="Rechte verbindingslijn 54"/>
          <p:cNvCxnSpPr>
            <a:cxnSpLocks/>
            <a:stCxn id="62" idx="2"/>
            <a:endCxn id="47" idx="6"/>
          </p:cNvCxnSpPr>
          <p:nvPr/>
        </p:nvCxnSpPr>
        <p:spPr>
          <a:xfrm flipH="1" flipV="1">
            <a:off x="1918614" y="2345736"/>
            <a:ext cx="3728950" cy="316467"/>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cxnSpLocks/>
            <a:stCxn id="62" idx="3"/>
            <a:endCxn id="63" idx="7"/>
          </p:cNvCxnSpPr>
          <p:nvPr/>
        </p:nvCxnSpPr>
        <p:spPr>
          <a:xfrm flipH="1">
            <a:off x="1926406" y="2738889"/>
            <a:ext cx="3752361" cy="820232"/>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56" name="Ovaal 55"/>
          <p:cNvSpPr/>
          <p:nvPr/>
        </p:nvSpPr>
        <p:spPr>
          <a:xfrm>
            <a:off x="513000" y="1967309"/>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7" name="Rechte verbindingslijn 56"/>
          <p:cNvCxnSpPr>
            <a:stCxn id="4" idx="2"/>
            <a:endCxn id="56" idx="6"/>
          </p:cNvCxnSpPr>
          <p:nvPr/>
        </p:nvCxnSpPr>
        <p:spPr>
          <a:xfrm flipH="1" flipV="1">
            <a:off x="726064" y="2075760"/>
            <a:ext cx="2356691" cy="2326"/>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53" name="Tekstvak 52"/>
          <p:cNvSpPr txBox="1"/>
          <p:nvPr/>
        </p:nvSpPr>
        <p:spPr>
          <a:xfrm>
            <a:off x="209613" y="1764328"/>
            <a:ext cx="636713" cy="184666"/>
          </a:xfrm>
          <a:prstGeom prst="rect">
            <a:avLst/>
          </a:prstGeom>
          <a:noFill/>
        </p:spPr>
        <p:txBody>
          <a:bodyPr wrap="none" rtlCol="0" anchor="ctr">
            <a:spAutoFit/>
          </a:bodyPr>
          <a:lstStyle/>
          <a:p>
            <a:pPr>
              <a:spcAft>
                <a:spcPts val="450"/>
              </a:spcAft>
              <a:buClr>
                <a:srgbClr val="04286C"/>
              </a:buClr>
              <a:defRPr/>
            </a:pPr>
            <a:r>
              <a:rPr lang="nl-NL" sz="600" b="1" err="1">
                <a:solidFill>
                  <a:srgbClr val="625D62"/>
                </a:solidFill>
                <a:latin typeface="Arial"/>
              </a:rPr>
              <a:t>Flexpotentie</a:t>
            </a:r>
            <a:endParaRPr lang="nl-NL" sz="600" b="1">
              <a:solidFill>
                <a:srgbClr val="625D62"/>
              </a:solidFill>
              <a:latin typeface="Arial"/>
            </a:endParaRPr>
          </a:p>
        </p:txBody>
      </p:sp>
      <p:sp>
        <p:nvSpPr>
          <p:cNvPr id="61" name="Tekstvak 60"/>
          <p:cNvSpPr txBox="1"/>
          <p:nvPr/>
        </p:nvSpPr>
        <p:spPr>
          <a:xfrm>
            <a:off x="-98249" y="2126538"/>
            <a:ext cx="689612" cy="276999"/>
          </a:xfrm>
          <a:prstGeom prst="rect">
            <a:avLst/>
          </a:prstGeom>
          <a:noFill/>
        </p:spPr>
        <p:txBody>
          <a:bodyPr wrap="none" rtlCol="0" anchor="ctr">
            <a:spAutoFit/>
          </a:bodyPr>
          <a:lstStyle/>
          <a:p>
            <a:pPr>
              <a:spcAft>
                <a:spcPts val="450"/>
              </a:spcAft>
              <a:buClr>
                <a:srgbClr val="04286C"/>
              </a:buClr>
              <a:defRPr/>
            </a:pPr>
            <a:r>
              <a:rPr lang="nl-NL" sz="600" b="1">
                <a:solidFill>
                  <a:srgbClr val="625D62"/>
                </a:solidFill>
                <a:latin typeface="Arial"/>
              </a:rPr>
              <a:t>Gepland werk</a:t>
            </a:r>
            <a:br>
              <a:rPr lang="nl-NL" sz="600" b="1">
                <a:solidFill>
                  <a:srgbClr val="625D62"/>
                </a:solidFill>
                <a:latin typeface="Arial"/>
              </a:rPr>
            </a:br>
            <a:r>
              <a:rPr lang="nl-NL" sz="600" b="1" err="1">
                <a:solidFill>
                  <a:srgbClr val="625D62"/>
                </a:solidFill>
                <a:latin typeface="Arial"/>
              </a:rPr>
              <a:t>communieren</a:t>
            </a:r>
            <a:endParaRPr lang="nl-NL" sz="600" b="1">
              <a:solidFill>
                <a:srgbClr val="625D62"/>
              </a:solidFill>
              <a:latin typeface="Arial"/>
            </a:endParaRPr>
          </a:p>
        </p:txBody>
      </p:sp>
      <p:sp>
        <p:nvSpPr>
          <p:cNvPr id="63" name="Ovaal 62"/>
          <p:cNvSpPr/>
          <p:nvPr/>
        </p:nvSpPr>
        <p:spPr>
          <a:xfrm>
            <a:off x="1744545" y="352735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4" name="Rechte verbindingslijn 63"/>
          <p:cNvCxnSpPr>
            <a:stCxn id="44" idx="5"/>
            <a:endCxn id="63" idx="1"/>
          </p:cNvCxnSpPr>
          <p:nvPr/>
        </p:nvCxnSpPr>
        <p:spPr>
          <a:xfrm>
            <a:off x="666693" y="2448923"/>
            <a:ext cx="1109055" cy="111019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67" name="Tekstvak 66"/>
          <p:cNvSpPr txBox="1"/>
          <p:nvPr/>
        </p:nvSpPr>
        <p:spPr>
          <a:xfrm>
            <a:off x="1517623" y="2063718"/>
            <a:ext cx="891591" cy="184666"/>
          </a:xfrm>
          <a:prstGeom prst="rect">
            <a:avLst/>
          </a:prstGeom>
          <a:solidFill>
            <a:schemeClr val="bg1"/>
          </a:solidFill>
        </p:spPr>
        <p:txBody>
          <a:bodyPr wrap="none" rtlCol="0" anchor="ctr">
            <a:spAutoFit/>
          </a:bodyPr>
          <a:lstStyle/>
          <a:p>
            <a:pPr>
              <a:spcAft>
                <a:spcPts val="450"/>
              </a:spcAft>
              <a:buClr>
                <a:srgbClr val="04286C"/>
              </a:buClr>
              <a:defRPr/>
            </a:pPr>
            <a:r>
              <a:rPr lang="nl-NL" sz="600" b="1">
                <a:solidFill>
                  <a:srgbClr val="625D62"/>
                </a:solidFill>
                <a:latin typeface="Arial"/>
              </a:rPr>
              <a:t>In besturing nemen</a:t>
            </a:r>
          </a:p>
        </p:txBody>
      </p:sp>
      <p:sp>
        <p:nvSpPr>
          <p:cNvPr id="62" name="Ovaal 61"/>
          <p:cNvSpPr/>
          <p:nvPr/>
        </p:nvSpPr>
        <p:spPr>
          <a:xfrm>
            <a:off x="5647564" y="255375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65" name="Ovaal 64"/>
          <p:cNvSpPr/>
          <p:nvPr/>
        </p:nvSpPr>
        <p:spPr>
          <a:xfrm>
            <a:off x="5650093" y="310769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66" name="Rechte verbindingslijn 65"/>
          <p:cNvCxnSpPr>
            <a:stCxn id="65" idx="0"/>
            <a:endCxn id="62" idx="4"/>
          </p:cNvCxnSpPr>
          <p:nvPr/>
        </p:nvCxnSpPr>
        <p:spPr>
          <a:xfrm flipH="1" flipV="1">
            <a:off x="5754096" y="2770654"/>
            <a:ext cx="2529" cy="33703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5647414" y="1968727"/>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9" name="Rechte verbindingslijn 68"/>
          <p:cNvCxnSpPr>
            <a:stCxn id="62" idx="0"/>
            <a:endCxn id="68" idx="4"/>
          </p:cNvCxnSpPr>
          <p:nvPr/>
        </p:nvCxnSpPr>
        <p:spPr>
          <a:xfrm flipH="1" flipV="1">
            <a:off x="5753946" y="2185629"/>
            <a:ext cx="150" cy="368123"/>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7414" y="3884866"/>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71" name="Rechte verbindingslijn 70"/>
          <p:cNvCxnSpPr>
            <a:stCxn id="70" idx="0"/>
            <a:endCxn id="65" idx="4"/>
          </p:cNvCxnSpPr>
          <p:nvPr/>
        </p:nvCxnSpPr>
        <p:spPr>
          <a:xfrm flipV="1">
            <a:off x="5753946" y="3324594"/>
            <a:ext cx="2679" cy="560272"/>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a:stCxn id="4" idx="6"/>
            <a:endCxn id="68" idx="2"/>
          </p:cNvCxnSpPr>
          <p:nvPr/>
        </p:nvCxnSpPr>
        <p:spPr>
          <a:xfrm flipV="1">
            <a:off x="3295819" y="2077178"/>
            <a:ext cx="2351595" cy="908"/>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a:cxnSpLocks/>
            <a:stCxn id="4" idx="4"/>
            <a:endCxn id="74" idx="0"/>
          </p:cNvCxnSpPr>
          <p:nvPr/>
        </p:nvCxnSpPr>
        <p:spPr>
          <a:xfrm flipH="1">
            <a:off x="3186636" y="2186537"/>
            <a:ext cx="2651" cy="1427005"/>
          </a:xfrm>
          <a:prstGeom prst="line">
            <a:avLst/>
          </a:prstGeom>
          <a:ln w="85725">
            <a:solidFill>
              <a:srgbClr val="A50021"/>
            </a:solidFill>
            <a:tailEnd type="none"/>
          </a:ln>
        </p:spPr>
        <p:style>
          <a:lnRef idx="1">
            <a:schemeClr val="accent1"/>
          </a:lnRef>
          <a:fillRef idx="0">
            <a:schemeClr val="accent1"/>
          </a:fillRef>
          <a:effectRef idx="0">
            <a:schemeClr val="accent1"/>
          </a:effectRef>
          <a:fontRef idx="minor">
            <a:schemeClr val="tx1"/>
          </a:fontRef>
        </p:style>
      </p:cxnSp>
      <p:sp>
        <p:nvSpPr>
          <p:cNvPr id="74" name="Ovaal 73"/>
          <p:cNvSpPr/>
          <p:nvPr/>
        </p:nvSpPr>
        <p:spPr>
          <a:xfrm>
            <a:off x="3080104" y="3613542"/>
            <a:ext cx="213064" cy="216902"/>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59" name="Titel 1">
            <a:extLst>
              <a:ext uri="{FF2B5EF4-FFF2-40B4-BE49-F238E27FC236}">
                <a16:creationId xmlns:a16="http://schemas.microsoft.com/office/drawing/2014/main" id="{ACA595CC-BB97-4F4C-ADBB-AD011AC95628}"/>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0" name="Tijdelijke aanduiding voor tekst 2">
            <a:extLst>
              <a:ext uri="{FF2B5EF4-FFF2-40B4-BE49-F238E27FC236}">
                <a16:creationId xmlns:a16="http://schemas.microsoft.com/office/drawing/2014/main" id="{E3FC7138-C121-4707-A58A-5700FF5E80F0}"/>
              </a:ext>
            </a:extLst>
          </p:cNvPr>
          <p:cNvSpPr txBox="1">
            <a:spLocks/>
          </p:cNvSpPr>
          <p:nvPr/>
        </p:nvSpPr>
        <p:spPr>
          <a:xfrm>
            <a:off x="535676" y="42031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P.C.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Netgedreven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aanpassen energienetten</a:t>
            </a:r>
          </a:p>
        </p:txBody>
      </p:sp>
    </p:spTree>
    <p:extLst>
      <p:ext uri="{BB962C8B-B14F-4D97-AF65-F5344CB8AC3E}">
        <p14:creationId xmlns:p14="http://schemas.microsoft.com/office/powerpoint/2010/main" val="380244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al 73">
            <a:extLst>
              <a:ext uri="{FF2B5EF4-FFF2-40B4-BE49-F238E27FC236}">
                <a16:creationId xmlns:a16="http://schemas.microsoft.com/office/drawing/2014/main" id="{76B68F23-1B45-4952-BA2B-6FDFFE3294A1}"/>
              </a:ext>
            </a:extLst>
          </p:cNvPr>
          <p:cNvSpPr/>
          <p:nvPr/>
        </p:nvSpPr>
        <p:spPr>
          <a:xfrm>
            <a:off x="7321966" y="2629525"/>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5" name="Ovaal 74">
            <a:extLst>
              <a:ext uri="{FF2B5EF4-FFF2-40B4-BE49-F238E27FC236}">
                <a16:creationId xmlns:a16="http://schemas.microsoft.com/office/drawing/2014/main" id="{9D670978-4A77-4901-AECA-7DF5CBE57755}"/>
              </a:ext>
            </a:extLst>
          </p:cNvPr>
          <p:cNvSpPr/>
          <p:nvPr/>
        </p:nvSpPr>
        <p:spPr>
          <a:xfrm>
            <a:off x="7444780" y="262933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6" name="Ovaal 75">
            <a:extLst>
              <a:ext uri="{FF2B5EF4-FFF2-40B4-BE49-F238E27FC236}">
                <a16:creationId xmlns:a16="http://schemas.microsoft.com/office/drawing/2014/main" id="{0E94E293-2BA1-427F-97E3-827493BD70B9}"/>
              </a:ext>
            </a:extLst>
          </p:cNvPr>
          <p:cNvSpPr/>
          <p:nvPr/>
        </p:nvSpPr>
        <p:spPr>
          <a:xfrm>
            <a:off x="3970863" y="263528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77" name="Ovaal 76">
            <a:extLst>
              <a:ext uri="{FF2B5EF4-FFF2-40B4-BE49-F238E27FC236}">
                <a16:creationId xmlns:a16="http://schemas.microsoft.com/office/drawing/2014/main" id="{246542DE-D6C7-4405-9667-3B3F9A882CB0}"/>
              </a:ext>
            </a:extLst>
          </p:cNvPr>
          <p:cNvSpPr/>
          <p:nvPr/>
        </p:nvSpPr>
        <p:spPr>
          <a:xfrm>
            <a:off x="4093677" y="263509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79" name="Ovaal 78">
            <a:extLst>
              <a:ext uri="{FF2B5EF4-FFF2-40B4-BE49-F238E27FC236}">
                <a16:creationId xmlns:a16="http://schemas.microsoft.com/office/drawing/2014/main" id="{99585F18-0F0B-4B43-A062-9D2DFB4CED3D}"/>
              </a:ext>
            </a:extLst>
          </p:cNvPr>
          <p:cNvSpPr/>
          <p:nvPr/>
        </p:nvSpPr>
        <p:spPr>
          <a:xfrm>
            <a:off x="4216491" y="263406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80" name="Ovaal 79">
            <a:extLst>
              <a:ext uri="{FF2B5EF4-FFF2-40B4-BE49-F238E27FC236}">
                <a16:creationId xmlns:a16="http://schemas.microsoft.com/office/drawing/2014/main" id="{EC5C474E-61F2-4E97-BF48-451E9EDAB418}"/>
              </a:ext>
            </a:extLst>
          </p:cNvPr>
          <p:cNvSpPr/>
          <p:nvPr/>
        </p:nvSpPr>
        <p:spPr>
          <a:xfrm>
            <a:off x="1014432" y="1049786"/>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81" name="Ovaal 80">
            <a:extLst>
              <a:ext uri="{FF2B5EF4-FFF2-40B4-BE49-F238E27FC236}">
                <a16:creationId xmlns:a16="http://schemas.microsoft.com/office/drawing/2014/main" id="{19830680-486E-44E3-B6AD-88E925EECF0A}"/>
              </a:ext>
            </a:extLst>
          </p:cNvPr>
          <p:cNvSpPr/>
          <p:nvPr/>
        </p:nvSpPr>
        <p:spPr>
          <a:xfrm>
            <a:off x="1016753" y="119109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18</a:t>
            </a:fld>
            <a:endParaRPr lang="en-GB" sz="750" b="0">
              <a:solidFill>
                <a:srgbClr val="625D62">
                  <a:tint val="75000"/>
                </a:srgbClr>
              </a:solidFill>
              <a:latin typeface="Arial"/>
            </a:endParaRPr>
          </a:p>
        </p:txBody>
      </p:sp>
      <p:sp>
        <p:nvSpPr>
          <p:cNvPr id="34" name="Afgeronde rechthoek 20">
            <a:extLst>
              <a:ext uri="{FF2B5EF4-FFF2-40B4-BE49-F238E27FC236}">
                <a16:creationId xmlns:a16="http://schemas.microsoft.com/office/drawing/2014/main" id="{393A5C8F-5308-4957-AA74-9236B54BC9B6}"/>
              </a:ext>
            </a:extLst>
          </p:cNvPr>
          <p:cNvSpPr/>
          <p:nvPr/>
        </p:nvSpPr>
        <p:spPr>
          <a:xfrm>
            <a:off x="944415" y="69594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5" name="Afgeronde rechthoek 28">
            <a:extLst>
              <a:ext uri="{FF2B5EF4-FFF2-40B4-BE49-F238E27FC236}">
                <a16:creationId xmlns:a16="http://schemas.microsoft.com/office/drawing/2014/main" id="{26BB0A28-A48D-46A0-B1E3-75F8F35FDF90}"/>
              </a:ext>
            </a:extLst>
          </p:cNvPr>
          <p:cNvSpPr/>
          <p:nvPr/>
        </p:nvSpPr>
        <p:spPr>
          <a:xfrm>
            <a:off x="2700250" y="223500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37" name="Afgeronde rechthoek 36">
            <a:extLst>
              <a:ext uri="{FF2B5EF4-FFF2-40B4-BE49-F238E27FC236}">
                <a16:creationId xmlns:a16="http://schemas.microsoft.com/office/drawing/2014/main" id="{A4C54836-FE34-4887-9E2E-89F59E8EAB80}"/>
              </a:ext>
            </a:extLst>
          </p:cNvPr>
          <p:cNvSpPr/>
          <p:nvPr/>
        </p:nvSpPr>
        <p:spPr>
          <a:xfrm>
            <a:off x="1773480" y="223830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38" name="Afgeronde rechthoek 29">
            <a:extLst>
              <a:ext uri="{FF2B5EF4-FFF2-40B4-BE49-F238E27FC236}">
                <a16:creationId xmlns:a16="http://schemas.microsoft.com/office/drawing/2014/main" id="{F4CC51F8-6571-4B7B-B85D-8ED1E6580E6D}"/>
              </a:ext>
            </a:extLst>
          </p:cNvPr>
          <p:cNvSpPr/>
          <p:nvPr/>
        </p:nvSpPr>
        <p:spPr>
          <a:xfrm>
            <a:off x="3632928" y="224908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39" name="Afgeronde rechthoek 34">
            <a:extLst>
              <a:ext uri="{FF2B5EF4-FFF2-40B4-BE49-F238E27FC236}">
                <a16:creationId xmlns:a16="http://schemas.microsoft.com/office/drawing/2014/main" id="{6AA39218-E67A-4048-AD74-BDE73245664B}"/>
              </a:ext>
            </a:extLst>
          </p:cNvPr>
          <p:cNvSpPr/>
          <p:nvPr/>
        </p:nvSpPr>
        <p:spPr>
          <a:xfrm>
            <a:off x="127574" y="124175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40" name="Afgeronde rechthoek 32">
            <a:extLst>
              <a:ext uri="{FF2B5EF4-FFF2-40B4-BE49-F238E27FC236}">
                <a16:creationId xmlns:a16="http://schemas.microsoft.com/office/drawing/2014/main" id="{34AA98AF-5B72-4090-A021-F5F916A9CA25}"/>
              </a:ext>
            </a:extLst>
          </p:cNvPr>
          <p:cNvSpPr/>
          <p:nvPr/>
        </p:nvSpPr>
        <p:spPr>
          <a:xfrm>
            <a:off x="3196046" y="279111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41" name="Afgeronde rechthoek 30">
            <a:extLst>
              <a:ext uri="{FF2B5EF4-FFF2-40B4-BE49-F238E27FC236}">
                <a16:creationId xmlns:a16="http://schemas.microsoft.com/office/drawing/2014/main" id="{EE478C27-63B3-48AF-B3EA-98FC7837B9B6}"/>
              </a:ext>
            </a:extLst>
          </p:cNvPr>
          <p:cNvSpPr/>
          <p:nvPr/>
        </p:nvSpPr>
        <p:spPr>
          <a:xfrm>
            <a:off x="4146761" y="279111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42" name="Ovaal 41">
            <a:extLst>
              <a:ext uri="{FF2B5EF4-FFF2-40B4-BE49-F238E27FC236}">
                <a16:creationId xmlns:a16="http://schemas.microsoft.com/office/drawing/2014/main" id="{DE2D8B04-45F1-4446-A192-C40FE57D4428}"/>
              </a:ext>
            </a:extLst>
          </p:cNvPr>
          <p:cNvSpPr/>
          <p:nvPr/>
        </p:nvSpPr>
        <p:spPr>
          <a:xfrm>
            <a:off x="2104226" y="2635403"/>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3" name="Ovaal 42">
            <a:extLst>
              <a:ext uri="{FF2B5EF4-FFF2-40B4-BE49-F238E27FC236}">
                <a16:creationId xmlns:a16="http://schemas.microsoft.com/office/drawing/2014/main" id="{8D76430A-7212-4840-9922-4928734B444D}"/>
              </a:ext>
            </a:extLst>
          </p:cNvPr>
          <p:cNvSpPr/>
          <p:nvPr/>
        </p:nvSpPr>
        <p:spPr>
          <a:xfrm>
            <a:off x="2998354" y="2631690"/>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45" name="Stroomdiagram: Scheidingslijn 44">
            <a:extLst>
              <a:ext uri="{FF2B5EF4-FFF2-40B4-BE49-F238E27FC236}">
                <a16:creationId xmlns:a16="http://schemas.microsoft.com/office/drawing/2014/main" id="{8D097F52-6384-4F40-8FD8-7426695AB188}"/>
              </a:ext>
            </a:extLst>
          </p:cNvPr>
          <p:cNvSpPr/>
          <p:nvPr/>
        </p:nvSpPr>
        <p:spPr>
          <a:xfrm>
            <a:off x="7129318" y="2622680"/>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48" name="Ovaal 47">
            <a:extLst>
              <a:ext uri="{FF2B5EF4-FFF2-40B4-BE49-F238E27FC236}">
                <a16:creationId xmlns:a16="http://schemas.microsoft.com/office/drawing/2014/main" id="{CAAB0F30-97F9-49AB-AA23-5E9FD9D2A43E}"/>
              </a:ext>
            </a:extLst>
          </p:cNvPr>
          <p:cNvSpPr/>
          <p:nvPr/>
        </p:nvSpPr>
        <p:spPr>
          <a:xfrm>
            <a:off x="1770836" y="772370"/>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50" name="Stroomdiagram: Scheidingslijn 49">
            <a:extLst>
              <a:ext uri="{FF2B5EF4-FFF2-40B4-BE49-F238E27FC236}">
                <a16:creationId xmlns:a16="http://schemas.microsoft.com/office/drawing/2014/main" id="{F45F51C9-9C90-4F15-904C-059D337AEABF}"/>
              </a:ext>
            </a:extLst>
          </p:cNvPr>
          <p:cNvSpPr/>
          <p:nvPr/>
        </p:nvSpPr>
        <p:spPr>
          <a:xfrm rot="16200000">
            <a:off x="872527" y="1129506"/>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51" name="Stroomdiagram: Scheidingslijn 50">
            <a:extLst>
              <a:ext uri="{FF2B5EF4-FFF2-40B4-BE49-F238E27FC236}">
                <a16:creationId xmlns:a16="http://schemas.microsoft.com/office/drawing/2014/main" id="{8BBF08A8-2881-4F3B-9A46-3B6008042C05}"/>
              </a:ext>
            </a:extLst>
          </p:cNvPr>
          <p:cNvSpPr/>
          <p:nvPr/>
        </p:nvSpPr>
        <p:spPr>
          <a:xfrm>
            <a:off x="3841675" y="2635097"/>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3" name="Rechte verbindingslijn 52">
            <a:extLst>
              <a:ext uri="{FF2B5EF4-FFF2-40B4-BE49-F238E27FC236}">
                <a16:creationId xmlns:a16="http://schemas.microsoft.com/office/drawing/2014/main" id="{8E7D3181-0AE3-447E-A4B0-3758724861ED}"/>
              </a:ext>
            </a:extLst>
          </p:cNvPr>
          <p:cNvCxnSpPr>
            <a:cxnSpLocks/>
            <a:stCxn id="42" idx="6"/>
            <a:endCxn id="43" idx="2"/>
          </p:cNvCxnSpPr>
          <p:nvPr/>
        </p:nvCxnSpPr>
        <p:spPr>
          <a:xfrm flipV="1">
            <a:off x="2266226" y="2712690"/>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4F7E2000-F551-428A-A950-350D5E8219CB}"/>
              </a:ext>
            </a:extLst>
          </p:cNvPr>
          <p:cNvCxnSpPr>
            <a:cxnSpLocks/>
            <a:stCxn id="43" idx="6"/>
            <a:endCxn id="51" idx="1"/>
          </p:cNvCxnSpPr>
          <p:nvPr/>
        </p:nvCxnSpPr>
        <p:spPr>
          <a:xfrm>
            <a:off x="3160354" y="2712691"/>
            <a:ext cx="681320" cy="34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535A0FE2-A023-44C9-B195-2860C8ACA36C}"/>
              </a:ext>
            </a:extLst>
          </p:cNvPr>
          <p:cNvCxnSpPr>
            <a:cxnSpLocks/>
            <a:stCxn id="51" idx="3"/>
            <a:endCxn id="45" idx="1"/>
          </p:cNvCxnSpPr>
          <p:nvPr/>
        </p:nvCxnSpPr>
        <p:spPr>
          <a:xfrm flipV="1">
            <a:off x="4500495" y="2703680"/>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99D463A8-9AAC-4198-B7C7-0B630084C011}"/>
              </a:ext>
            </a:extLst>
          </p:cNvPr>
          <p:cNvCxnSpPr>
            <a:cxnSpLocks/>
            <a:endCxn id="42" idx="2"/>
          </p:cNvCxnSpPr>
          <p:nvPr/>
        </p:nvCxnSpPr>
        <p:spPr>
          <a:xfrm>
            <a:off x="1799728" y="2710096"/>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4E36643E-3971-478B-93E4-C8CBA180F9CC}"/>
              </a:ext>
            </a:extLst>
          </p:cNvPr>
          <p:cNvCxnSpPr>
            <a:cxnSpLocks/>
          </p:cNvCxnSpPr>
          <p:nvPr/>
        </p:nvCxnSpPr>
        <p:spPr>
          <a:xfrm flipH="1" flipV="1">
            <a:off x="1092780" y="1995711"/>
            <a:ext cx="722483" cy="718754"/>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FBB50717-C072-4E47-B6F1-76640D8391C1}"/>
              </a:ext>
            </a:extLst>
          </p:cNvPr>
          <p:cNvCxnSpPr>
            <a:cxnSpLocks/>
            <a:stCxn id="50" idx="1"/>
          </p:cNvCxnSpPr>
          <p:nvPr/>
        </p:nvCxnSpPr>
        <p:spPr>
          <a:xfrm>
            <a:off x="1092780" y="1430760"/>
            <a:ext cx="4973" cy="57512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A793FB89-E479-4F07-BFC7-35E5A46AE004}"/>
              </a:ext>
            </a:extLst>
          </p:cNvPr>
          <p:cNvCxnSpPr>
            <a:cxnSpLocks/>
          </p:cNvCxnSpPr>
          <p:nvPr/>
        </p:nvCxnSpPr>
        <p:spPr>
          <a:xfrm flipH="1" flipV="1">
            <a:off x="4636734" y="1334477"/>
            <a:ext cx="1" cy="127718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D1733AD1-2B31-4B86-AD3B-9696FCA3B0BE}"/>
              </a:ext>
            </a:extLst>
          </p:cNvPr>
          <p:cNvCxnSpPr>
            <a:cxnSpLocks/>
            <a:endCxn id="51" idx="3"/>
          </p:cNvCxnSpPr>
          <p:nvPr/>
        </p:nvCxnSpPr>
        <p:spPr>
          <a:xfrm flipH="1">
            <a:off x="4500495" y="2604752"/>
            <a:ext cx="136240" cy="11134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FE814F1E-0AC0-4702-8904-8DD54D4F8C29}"/>
              </a:ext>
            </a:extLst>
          </p:cNvPr>
          <p:cNvCxnSpPr>
            <a:cxnSpLocks/>
            <a:endCxn id="48" idx="6"/>
          </p:cNvCxnSpPr>
          <p:nvPr/>
        </p:nvCxnSpPr>
        <p:spPr>
          <a:xfrm flipH="1">
            <a:off x="1932836" y="853370"/>
            <a:ext cx="2109595" cy="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64274D35-A8B0-4A12-AAFD-58D2579CBF1C}"/>
              </a:ext>
            </a:extLst>
          </p:cNvPr>
          <p:cNvCxnSpPr>
            <a:cxnSpLocks/>
          </p:cNvCxnSpPr>
          <p:nvPr/>
        </p:nvCxnSpPr>
        <p:spPr>
          <a:xfrm>
            <a:off x="4042431" y="859757"/>
            <a:ext cx="594304" cy="47472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72" name="Afgeronde rechthoek 26">
            <a:extLst>
              <a:ext uri="{FF2B5EF4-FFF2-40B4-BE49-F238E27FC236}">
                <a16:creationId xmlns:a16="http://schemas.microsoft.com/office/drawing/2014/main" id="{A112DF6C-AC32-41DA-AA1D-D80F6A122B8B}"/>
              </a:ext>
            </a:extLst>
          </p:cNvPr>
          <p:cNvSpPr/>
          <p:nvPr/>
        </p:nvSpPr>
        <p:spPr>
          <a:xfrm>
            <a:off x="6998907" y="279111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73" name="Afgeronde rechthoek 27">
            <a:extLst>
              <a:ext uri="{FF2B5EF4-FFF2-40B4-BE49-F238E27FC236}">
                <a16:creationId xmlns:a16="http://schemas.microsoft.com/office/drawing/2014/main" id="{A39711AB-98D8-4527-8D61-2E9A174D3D1B}"/>
              </a:ext>
            </a:extLst>
          </p:cNvPr>
          <p:cNvSpPr/>
          <p:nvPr/>
        </p:nvSpPr>
        <p:spPr>
          <a:xfrm>
            <a:off x="6998907" y="2238305"/>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36" name="Titel 1">
            <a:extLst>
              <a:ext uri="{FF2B5EF4-FFF2-40B4-BE49-F238E27FC236}">
                <a16:creationId xmlns:a16="http://schemas.microsoft.com/office/drawing/2014/main" id="{4D47AC0D-045B-49AB-BC54-5885971F3D4B}"/>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2" name="Tijdelijke aanduiding voor tekst 2">
            <a:extLst>
              <a:ext uri="{FF2B5EF4-FFF2-40B4-BE49-F238E27FC236}">
                <a16:creationId xmlns:a16="http://schemas.microsoft.com/office/drawing/2014/main" id="{2B9EED46-A89B-CA02-9C76-2951B5EE5767}"/>
              </a:ext>
            </a:extLst>
          </p:cNvPr>
          <p:cNvSpPr txBox="1">
            <a:spLocks/>
          </p:cNvSpPr>
          <p:nvPr/>
        </p:nvSpPr>
        <p:spPr>
          <a:xfrm>
            <a:off x="535676" y="42031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P.C.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Netgedreven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aanpassen energienetten</a:t>
            </a:r>
          </a:p>
        </p:txBody>
      </p:sp>
    </p:spTree>
    <p:extLst>
      <p:ext uri="{BB962C8B-B14F-4D97-AF65-F5344CB8AC3E}">
        <p14:creationId xmlns:p14="http://schemas.microsoft.com/office/powerpoint/2010/main" val="241610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868C0CE-3F29-7C26-D9BA-16DCE3F7817A}"/>
              </a:ext>
            </a:extLst>
          </p:cNvPr>
          <p:cNvPicPr>
            <a:picLocks noChangeAspect="1"/>
          </p:cNvPicPr>
          <p:nvPr/>
        </p:nvPicPr>
        <p:blipFill>
          <a:blip r:embed="rId2"/>
          <a:stretch>
            <a:fillRect/>
          </a:stretch>
        </p:blipFill>
        <p:spPr>
          <a:xfrm>
            <a:off x="308522" y="646679"/>
            <a:ext cx="7962066" cy="4170025"/>
          </a:xfrm>
          <a:prstGeom prst="rect">
            <a:avLst/>
          </a:prstGeom>
        </p:spPr>
      </p:pic>
      <p:sp>
        <p:nvSpPr>
          <p:cNvPr id="4" name="Ovaal 3"/>
          <p:cNvSpPr/>
          <p:nvPr/>
        </p:nvSpPr>
        <p:spPr>
          <a:xfrm>
            <a:off x="3040823" y="247574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4" name="Ovaal 43"/>
          <p:cNvSpPr/>
          <p:nvPr/>
        </p:nvSpPr>
        <p:spPr>
          <a:xfrm>
            <a:off x="426492" y="187870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49" name="Rechte verbindingslijn 48"/>
          <p:cNvCxnSpPr>
            <a:cxnSpLocks/>
            <a:stCxn id="4" idx="7"/>
            <a:endCxn id="47" idx="3"/>
          </p:cNvCxnSpPr>
          <p:nvPr/>
        </p:nvCxnSpPr>
        <p:spPr>
          <a:xfrm flipV="1">
            <a:off x="3222684" y="2080433"/>
            <a:ext cx="474627" cy="42708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endCxn id="44" idx="6"/>
          </p:cNvCxnSpPr>
          <p:nvPr/>
        </p:nvCxnSpPr>
        <p:spPr>
          <a:xfrm flipH="1" flipV="1">
            <a:off x="639556" y="1987158"/>
            <a:ext cx="5029664" cy="583892"/>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5296776" y="2128410"/>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3" name="Rechte verbindingslijn 52"/>
          <p:cNvCxnSpPr>
            <a:cxnSpLocks/>
            <a:stCxn id="47" idx="6"/>
            <a:endCxn id="50" idx="2"/>
          </p:cNvCxnSpPr>
          <p:nvPr/>
        </p:nvCxnSpPr>
        <p:spPr>
          <a:xfrm>
            <a:off x="3879173" y="2003747"/>
            <a:ext cx="1417603" cy="233114"/>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7" name="Ovaal 46"/>
          <p:cNvSpPr/>
          <p:nvPr/>
        </p:nvSpPr>
        <p:spPr>
          <a:xfrm>
            <a:off x="3666109" y="189529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54" name="Rechte verbindingslijn 53"/>
          <p:cNvCxnSpPr>
            <a:cxnSpLocks/>
            <a:stCxn id="61" idx="2"/>
          </p:cNvCxnSpPr>
          <p:nvPr/>
        </p:nvCxnSpPr>
        <p:spPr>
          <a:xfrm flipH="1" flipV="1">
            <a:off x="3879172" y="1962265"/>
            <a:ext cx="1767443" cy="3442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5" name="Ovaal 54"/>
          <p:cNvSpPr/>
          <p:nvPr/>
        </p:nvSpPr>
        <p:spPr>
          <a:xfrm>
            <a:off x="3247704" y="3476151"/>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6" name="Rechte verbindingslijn 55"/>
          <p:cNvCxnSpPr>
            <a:stCxn id="4" idx="4"/>
            <a:endCxn id="55" idx="0"/>
          </p:cNvCxnSpPr>
          <p:nvPr/>
        </p:nvCxnSpPr>
        <p:spPr>
          <a:xfrm>
            <a:off x="3147355" y="2692650"/>
            <a:ext cx="206881" cy="78350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7" name="Ovaal 56"/>
          <p:cNvSpPr/>
          <p:nvPr/>
        </p:nvSpPr>
        <p:spPr>
          <a:xfrm>
            <a:off x="5647563" y="246259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59" name="Ovaal 58"/>
          <p:cNvSpPr/>
          <p:nvPr/>
        </p:nvSpPr>
        <p:spPr>
          <a:xfrm>
            <a:off x="5650093" y="30314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0" name="Rechte verbindingslijn 59"/>
          <p:cNvCxnSpPr>
            <a:stCxn id="59" idx="0"/>
            <a:endCxn id="57" idx="4"/>
          </p:cNvCxnSpPr>
          <p:nvPr/>
        </p:nvCxnSpPr>
        <p:spPr>
          <a:xfrm flipH="1" flipV="1">
            <a:off x="5754096" y="2679500"/>
            <a:ext cx="2530" cy="351927"/>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5646615" y="1888242"/>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2" name="Rechte verbindingslijn 61"/>
          <p:cNvCxnSpPr>
            <a:stCxn id="57" idx="0"/>
            <a:endCxn id="61" idx="4"/>
          </p:cNvCxnSpPr>
          <p:nvPr/>
        </p:nvCxnSpPr>
        <p:spPr>
          <a:xfrm flipH="1" flipV="1">
            <a:off x="5753147" y="2105144"/>
            <a:ext cx="948" cy="35745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3" name="Ovaal 62"/>
          <p:cNvSpPr/>
          <p:nvPr/>
        </p:nvSpPr>
        <p:spPr>
          <a:xfrm>
            <a:off x="5654782" y="358536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4" name="Rechte verbindingslijn 63"/>
          <p:cNvCxnSpPr>
            <a:stCxn id="63" idx="0"/>
            <a:endCxn id="59" idx="4"/>
          </p:cNvCxnSpPr>
          <p:nvPr/>
        </p:nvCxnSpPr>
        <p:spPr>
          <a:xfrm flipH="1" flipV="1">
            <a:off x="5756625" y="3248329"/>
            <a:ext cx="4689" cy="337039"/>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5" name="Ovaal 64"/>
          <p:cNvSpPr/>
          <p:nvPr/>
        </p:nvSpPr>
        <p:spPr>
          <a:xfrm>
            <a:off x="426655" y="217891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6" name="Rechte verbindingslijn 65"/>
          <p:cNvCxnSpPr>
            <a:endCxn id="68" idx="7"/>
          </p:cNvCxnSpPr>
          <p:nvPr/>
        </p:nvCxnSpPr>
        <p:spPr>
          <a:xfrm flipH="1">
            <a:off x="1926407" y="2571050"/>
            <a:ext cx="3742813" cy="98807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7" name="Tekstvak 66"/>
          <p:cNvSpPr txBox="1"/>
          <p:nvPr/>
        </p:nvSpPr>
        <p:spPr>
          <a:xfrm>
            <a:off x="-66392" y="2039214"/>
            <a:ext cx="689612" cy="276999"/>
          </a:xfrm>
          <a:prstGeom prst="rect">
            <a:avLst/>
          </a:prstGeom>
          <a:noFill/>
        </p:spPr>
        <p:txBody>
          <a:bodyPr wrap="none" rtlCol="0" anchor="ctr">
            <a:spAutoFit/>
          </a:bodyPr>
          <a:lstStyle/>
          <a:p>
            <a:pPr>
              <a:spcAft>
                <a:spcPts val="450"/>
              </a:spcAft>
              <a:buClr>
                <a:srgbClr val="04286C"/>
              </a:buClr>
              <a:defRPr/>
            </a:pPr>
            <a:r>
              <a:rPr lang="nl-NL" sz="600" b="1">
                <a:solidFill>
                  <a:srgbClr val="625D62"/>
                </a:solidFill>
                <a:latin typeface="Arial"/>
              </a:rPr>
              <a:t>Gepland werk</a:t>
            </a:r>
            <a:br>
              <a:rPr lang="nl-NL" sz="600" b="1">
                <a:solidFill>
                  <a:srgbClr val="625D62"/>
                </a:solidFill>
                <a:latin typeface="Arial"/>
              </a:rPr>
            </a:br>
            <a:r>
              <a:rPr lang="nl-NL" sz="600" b="1" err="1">
                <a:solidFill>
                  <a:srgbClr val="625D62"/>
                </a:solidFill>
                <a:latin typeface="Arial"/>
              </a:rPr>
              <a:t>communieren</a:t>
            </a:r>
            <a:endParaRPr lang="nl-NL" sz="600" b="1">
              <a:solidFill>
                <a:srgbClr val="625D62"/>
              </a:solidFill>
              <a:latin typeface="Arial"/>
            </a:endParaRPr>
          </a:p>
        </p:txBody>
      </p:sp>
      <p:sp>
        <p:nvSpPr>
          <p:cNvPr id="68" name="Ovaal 67"/>
          <p:cNvSpPr/>
          <p:nvPr/>
        </p:nvSpPr>
        <p:spPr>
          <a:xfrm>
            <a:off x="1744545" y="352735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9" name="Rechte verbindingslijn 68"/>
          <p:cNvCxnSpPr>
            <a:stCxn id="65" idx="5"/>
            <a:endCxn id="68" idx="1"/>
          </p:cNvCxnSpPr>
          <p:nvPr/>
        </p:nvCxnSpPr>
        <p:spPr>
          <a:xfrm>
            <a:off x="608516" y="2364057"/>
            <a:ext cx="1167231" cy="1195064"/>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a:extLst>
              <a:ext uri="{FF2B5EF4-FFF2-40B4-BE49-F238E27FC236}">
                <a16:creationId xmlns:a16="http://schemas.microsoft.com/office/drawing/2014/main" id="{FA8BF0CF-1D0E-45C2-AAF5-90A89CF1CD83}"/>
              </a:ext>
            </a:extLst>
          </p:cNvPr>
          <p:cNvSpPr/>
          <p:nvPr/>
        </p:nvSpPr>
        <p:spPr>
          <a:xfrm>
            <a:off x="2640254" y="226862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2" name="Rechte verbindingslijn 71">
            <a:extLst>
              <a:ext uri="{FF2B5EF4-FFF2-40B4-BE49-F238E27FC236}">
                <a16:creationId xmlns:a16="http://schemas.microsoft.com/office/drawing/2014/main" id="{6ADFB319-2601-4F37-BBFF-90A115DC74FC}"/>
              </a:ext>
            </a:extLst>
          </p:cNvPr>
          <p:cNvCxnSpPr>
            <a:cxnSpLocks/>
            <a:stCxn id="70" idx="6"/>
            <a:endCxn id="57" idx="2"/>
          </p:cNvCxnSpPr>
          <p:nvPr/>
        </p:nvCxnSpPr>
        <p:spPr>
          <a:xfrm>
            <a:off x="2853318" y="2377080"/>
            <a:ext cx="2794246" cy="19397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1" name="Titel 1">
            <a:extLst>
              <a:ext uri="{FF2B5EF4-FFF2-40B4-BE49-F238E27FC236}">
                <a16:creationId xmlns:a16="http://schemas.microsoft.com/office/drawing/2014/main" id="{AE0E0EF8-B41C-4FA9-9C28-0C7708558AE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73" name="Tijdelijke aanduiding voor tekst 2">
            <a:extLst>
              <a:ext uri="{FF2B5EF4-FFF2-40B4-BE49-F238E27FC236}">
                <a16:creationId xmlns:a16="http://schemas.microsoft.com/office/drawing/2014/main" id="{DEC958A1-0C6C-4336-8AD9-18D209BB1D1F}"/>
              </a:ext>
            </a:extLst>
          </p:cNvPr>
          <p:cNvSpPr txBox="1">
            <a:spLocks/>
          </p:cNvSpPr>
          <p:nvPr/>
        </p:nvSpPr>
        <p:spPr>
          <a:xfrm>
            <a:off x="551990" y="404913"/>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Onderhoud</a:t>
            </a:r>
          </a:p>
        </p:txBody>
      </p:sp>
      <p:sp>
        <p:nvSpPr>
          <p:cNvPr id="31" name="Ovaal 30">
            <a:extLst>
              <a:ext uri="{FF2B5EF4-FFF2-40B4-BE49-F238E27FC236}">
                <a16:creationId xmlns:a16="http://schemas.microsoft.com/office/drawing/2014/main" id="{41FAF189-6068-4F87-8FF6-2665DCA79DB1}"/>
              </a:ext>
            </a:extLst>
          </p:cNvPr>
          <p:cNvSpPr/>
          <p:nvPr/>
        </p:nvSpPr>
        <p:spPr>
          <a:xfrm>
            <a:off x="1377000" y="388389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32" name="Rechte verbindingslijn 31">
            <a:extLst>
              <a:ext uri="{FF2B5EF4-FFF2-40B4-BE49-F238E27FC236}">
                <a16:creationId xmlns:a16="http://schemas.microsoft.com/office/drawing/2014/main" id="{70CC71EC-05BD-4E8A-844E-46DCA0050A8A}"/>
              </a:ext>
            </a:extLst>
          </p:cNvPr>
          <p:cNvCxnSpPr>
            <a:cxnSpLocks/>
            <a:stCxn id="63" idx="2"/>
            <a:endCxn id="31" idx="6"/>
          </p:cNvCxnSpPr>
          <p:nvPr/>
        </p:nvCxnSpPr>
        <p:spPr>
          <a:xfrm flipH="1">
            <a:off x="1590064" y="3693818"/>
            <a:ext cx="4064718" cy="29853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99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Inhoud presentatie: het </a:t>
            </a:r>
            <a:r>
              <a:rPr lang="nl-NL" sz="2100" err="1">
                <a:solidFill>
                  <a:srgbClr val="821E7D"/>
                </a:solidFill>
                <a:latin typeface="Microsoft JhengHei Light"/>
              </a:rPr>
              <a:t>NBility</a:t>
            </a:r>
            <a:r>
              <a:rPr lang="nl-NL" sz="2100">
                <a:solidFill>
                  <a:srgbClr val="821E7D"/>
                </a:solidFill>
                <a:latin typeface="Microsoft JhengHei Light"/>
              </a:rPr>
              <a:t> model</a:t>
            </a:r>
          </a:p>
          <a:p>
            <a:pPr defTabSz="685814">
              <a:lnSpc>
                <a:spcPts val="2100"/>
              </a:lnSpc>
              <a:defRPr/>
            </a:pPr>
            <a:endParaRPr lang="nl-NL" sz="2100">
              <a:solidFill>
                <a:srgbClr val="821E7D"/>
              </a:solidFill>
              <a:latin typeface="Microsoft JhengHei Light"/>
            </a:endParaRP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137031"/>
            <a:ext cx="8032044" cy="3767153"/>
          </a:xfrm>
          <a:prstGeom prst="rect">
            <a:avLst/>
          </a:prstGeom>
        </p:spPr>
        <p:txBody>
          <a:bodyPr lIns="91440" tIns="45720" rIns="91440" bIns="45720" anchor="t"/>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5435" indent="-305435">
              <a:spcAft>
                <a:spcPts val="450"/>
              </a:spcAft>
            </a:pPr>
            <a:r>
              <a:rPr lang="nl-NL" sz="1200" dirty="0">
                <a:solidFill>
                  <a:srgbClr val="605B9D"/>
                </a:solidFill>
                <a:latin typeface="Microsoft JhengHei Light"/>
                <a:ea typeface="Microsoft JhengHei Light"/>
              </a:rPr>
              <a:t>Deze presentatie bevat het </a:t>
            </a:r>
            <a:r>
              <a:rPr lang="nl-NL" sz="1200" dirty="0" err="1">
                <a:solidFill>
                  <a:srgbClr val="605B9D"/>
                </a:solidFill>
                <a:latin typeface="Microsoft JhengHei Light"/>
                <a:ea typeface="Microsoft JhengHei Light"/>
              </a:rPr>
              <a:t>NBility</a:t>
            </a:r>
            <a:r>
              <a:rPr lang="nl-NL" sz="1200" dirty="0">
                <a:solidFill>
                  <a:srgbClr val="605B9D"/>
                </a:solidFill>
                <a:latin typeface="Microsoft JhengHei Light"/>
                <a:ea typeface="Microsoft JhengHei Light"/>
              </a:rPr>
              <a:t> model bestaande uit de Business </a:t>
            </a:r>
            <a:r>
              <a:rPr lang="nl-NL" sz="1200" dirty="0" err="1">
                <a:solidFill>
                  <a:srgbClr val="605B9D"/>
                </a:solidFill>
                <a:latin typeface="Microsoft JhengHei Light"/>
                <a:ea typeface="Microsoft JhengHei Light"/>
              </a:rPr>
              <a:t>capabilities</a:t>
            </a:r>
            <a:r>
              <a:rPr lang="nl-NL" sz="1200" dirty="0">
                <a:solidFill>
                  <a:srgbClr val="605B9D"/>
                </a:solidFill>
                <a:latin typeface="Microsoft JhengHei Light"/>
                <a:ea typeface="Microsoft JhengHei Light"/>
              </a:rPr>
              <a:t>, de Waardestromen en de Bedrijfsobjecten van een Netbeheerder.</a:t>
            </a:r>
            <a:endParaRPr lang="nl-NL" dirty="0">
              <a:latin typeface="Microsoft JhengHei Light"/>
              <a:ea typeface="Microsoft JhengHei Light"/>
            </a:endParaRPr>
          </a:p>
          <a:p>
            <a:pPr marL="665480" lvl="1" indent="-305435">
              <a:spcAft>
                <a:spcPts val="450"/>
              </a:spcAft>
            </a:pPr>
            <a:r>
              <a:rPr lang="nl-NL" sz="1100" dirty="0">
                <a:solidFill>
                  <a:srgbClr val="605B9D"/>
                </a:solidFill>
                <a:latin typeface="Microsoft JhengHei Light"/>
                <a:ea typeface="Microsoft JhengHei Light"/>
              </a:rPr>
              <a:t>Deze presentatie bevat animaties.</a:t>
            </a:r>
          </a:p>
          <a:p>
            <a:pPr marL="305435" indent="-305435">
              <a:spcAft>
                <a:spcPts val="450"/>
              </a:spcAft>
            </a:pPr>
            <a:endParaRPr lang="nl-NL" sz="12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1200" dirty="0">
                <a:solidFill>
                  <a:srgbClr val="605B9D"/>
                </a:solidFill>
                <a:latin typeface="Microsoft JhengHei Light"/>
                <a:ea typeface="Microsoft JhengHei Light"/>
              </a:rPr>
              <a:t>Voor nadere toelichting zie: `Introductiepresentatie </a:t>
            </a:r>
            <a:r>
              <a:rPr lang="nl-NL" sz="1200" dirty="0" err="1">
                <a:solidFill>
                  <a:srgbClr val="605B9D"/>
                </a:solidFill>
                <a:latin typeface="Microsoft JhengHei Light"/>
                <a:ea typeface="Microsoft JhengHei Light"/>
              </a:rPr>
              <a:t>NBility</a:t>
            </a:r>
            <a:r>
              <a:rPr lang="nl-NL" sz="1200" dirty="0">
                <a:solidFill>
                  <a:srgbClr val="605B9D"/>
                </a:solidFill>
                <a:latin typeface="Microsoft JhengHei Light"/>
                <a:ea typeface="Microsoft JhengHei Light"/>
              </a:rPr>
              <a:t> 2.3` met</a:t>
            </a:r>
            <a:endParaRPr lang="nl-NL" sz="1200" dirty="0">
              <a:solidFill>
                <a:srgbClr val="605B9D"/>
              </a:solidFill>
              <a:latin typeface="Microsoft JhengHei Light" panose="020B0304030504040204" pitchFamily="34" charset="-120"/>
              <a:ea typeface="Microsoft JhengHei Light" panose="020B0304030504040204" pitchFamily="34" charset="-120"/>
            </a:endParaRPr>
          </a:p>
          <a:p>
            <a:pPr marL="665480" lvl="1" indent="-305435">
              <a:spcAft>
                <a:spcPts val="450"/>
              </a:spcAft>
            </a:pPr>
            <a:r>
              <a:rPr lang="nl-NL" sz="1100" dirty="0">
                <a:solidFill>
                  <a:srgbClr val="605B9D"/>
                </a:solidFill>
                <a:latin typeface="Microsoft JhengHei Light"/>
                <a:ea typeface="Microsoft JhengHei Light"/>
              </a:rPr>
              <a:t>Uitleg wat het model is, </a:t>
            </a:r>
            <a:endParaRPr lang="nl-NL" sz="1100" dirty="0">
              <a:solidFill>
                <a:srgbClr val="605B9D"/>
              </a:solidFill>
              <a:latin typeface="Microsoft JhengHei Light" panose="020B0304030504040204" pitchFamily="34" charset="-120"/>
              <a:ea typeface="Microsoft JhengHei Light" panose="020B0304030504040204" pitchFamily="34" charset="-120"/>
            </a:endParaRPr>
          </a:p>
          <a:p>
            <a:pPr marL="665480" lvl="1" indent="-305435">
              <a:spcAft>
                <a:spcPts val="450"/>
              </a:spcAft>
            </a:pPr>
            <a:r>
              <a:rPr lang="nl-NL" sz="1100" dirty="0">
                <a:solidFill>
                  <a:srgbClr val="605B9D"/>
                </a:solidFill>
                <a:latin typeface="Microsoft JhengHei Light"/>
                <a:ea typeface="Microsoft JhengHei Light"/>
              </a:rPr>
              <a:t>Het beheer van het model inclusief contactpersonen</a:t>
            </a:r>
          </a:p>
          <a:p>
            <a:pPr marL="665480" lvl="1" indent="-305435">
              <a:spcAft>
                <a:spcPts val="450"/>
              </a:spcAft>
            </a:pPr>
            <a:r>
              <a:rPr lang="nl-NL" sz="1100" dirty="0">
                <a:solidFill>
                  <a:srgbClr val="605B9D"/>
                </a:solidFill>
                <a:latin typeface="Microsoft JhengHei Light"/>
                <a:ea typeface="Microsoft JhengHei Light"/>
              </a:rPr>
              <a:t>De toegevoegde waarde van het model</a:t>
            </a:r>
          </a:p>
          <a:p>
            <a:pPr marL="665480" lvl="1" indent="-305435">
              <a:spcAft>
                <a:spcPts val="450"/>
              </a:spcAft>
            </a:pPr>
            <a:r>
              <a:rPr lang="nl-NL" sz="1100" dirty="0">
                <a:solidFill>
                  <a:srgbClr val="605B9D"/>
                </a:solidFill>
                <a:latin typeface="Microsoft JhengHei Light"/>
                <a:ea typeface="Microsoft JhengHei Light"/>
              </a:rPr>
              <a:t>De veel voorkomende vragen en antwoorden.</a:t>
            </a:r>
          </a:p>
          <a:p>
            <a:pPr marL="665480" lvl="1" indent="-305435">
              <a:spcAft>
                <a:spcPts val="450"/>
              </a:spcAft>
            </a:pPr>
            <a:endParaRPr lang="nl-NL" sz="11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1200" dirty="0">
                <a:solidFill>
                  <a:srgbClr val="605B9D"/>
                </a:solidFill>
                <a:latin typeface="Microsoft JhengHei Light"/>
                <a:ea typeface="Microsoft JhengHei Light"/>
              </a:rPr>
              <a:t>De omschrijvingen van de business </a:t>
            </a:r>
            <a:r>
              <a:rPr lang="nl-NL" sz="1200" dirty="0" err="1">
                <a:solidFill>
                  <a:srgbClr val="605B9D"/>
                </a:solidFill>
                <a:latin typeface="Microsoft JhengHei Light"/>
                <a:ea typeface="Microsoft JhengHei Light"/>
              </a:rPr>
              <a:t>capabilities</a:t>
            </a:r>
            <a:r>
              <a:rPr lang="nl-NL" sz="1200" dirty="0">
                <a:solidFill>
                  <a:srgbClr val="605B9D"/>
                </a:solidFill>
                <a:latin typeface="Microsoft JhengHei Light"/>
                <a:ea typeface="Microsoft JhengHei Light"/>
              </a:rPr>
              <a:t>, business objecten en Engelse vertaling zijn opgenomen in </a:t>
            </a:r>
            <a:r>
              <a:rPr lang="nl-NL" sz="1200" dirty="0" err="1">
                <a:solidFill>
                  <a:srgbClr val="605B9D"/>
                </a:solidFill>
                <a:latin typeface="Microsoft JhengHei Light"/>
                <a:ea typeface="Microsoft JhengHei Light"/>
              </a:rPr>
              <a:t>excel</a:t>
            </a:r>
            <a:r>
              <a:rPr lang="nl-NL" sz="1200" dirty="0">
                <a:solidFill>
                  <a:srgbClr val="605B9D"/>
                </a:solidFill>
                <a:latin typeface="Microsoft JhengHei Light"/>
                <a:ea typeface="Microsoft JhengHei Light"/>
              </a:rPr>
              <a:t> bestand `</a:t>
            </a:r>
            <a:r>
              <a:rPr lang="nl-NL" sz="1200" dirty="0" err="1">
                <a:solidFill>
                  <a:srgbClr val="605B9D"/>
                </a:solidFill>
                <a:latin typeface="Microsoft JhengHei Light"/>
                <a:ea typeface="Microsoft JhengHei Light"/>
              </a:rPr>
              <a:t>NBility</a:t>
            </a:r>
            <a:r>
              <a:rPr lang="nl-NL" sz="1200" dirty="0">
                <a:solidFill>
                  <a:srgbClr val="605B9D"/>
                </a:solidFill>
                <a:latin typeface="Microsoft JhengHei Light"/>
                <a:ea typeface="Microsoft JhengHei Light"/>
              </a:rPr>
              <a:t> 2.3`</a:t>
            </a:r>
          </a:p>
          <a:p>
            <a:pPr marL="305435" indent="-305435">
              <a:spcAft>
                <a:spcPts val="450"/>
              </a:spcAft>
            </a:pPr>
            <a:endParaRPr lang="nl-NL" sz="12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1200" dirty="0">
                <a:solidFill>
                  <a:srgbClr val="605B9D"/>
                </a:solidFill>
                <a:latin typeface="Microsoft JhengHei Light"/>
                <a:ea typeface="Microsoft JhengHei Light"/>
              </a:rPr>
              <a:t>De Engelse vertaling van het model is in een aparte </a:t>
            </a:r>
            <a:r>
              <a:rPr lang="nl-NL" sz="1200" dirty="0" err="1">
                <a:solidFill>
                  <a:srgbClr val="605B9D"/>
                </a:solidFill>
                <a:latin typeface="Microsoft JhengHei Light"/>
                <a:ea typeface="Microsoft JhengHei Light"/>
              </a:rPr>
              <a:t>powerpoint</a:t>
            </a:r>
            <a:r>
              <a:rPr lang="nl-NL" sz="1200" dirty="0">
                <a:solidFill>
                  <a:srgbClr val="605B9D"/>
                </a:solidFill>
                <a:latin typeface="Microsoft JhengHei Light"/>
                <a:ea typeface="Microsoft JhengHei Light"/>
              </a:rPr>
              <a:t> opgenomen `</a:t>
            </a:r>
            <a:r>
              <a:rPr lang="nl-NL" sz="1200" dirty="0" err="1">
                <a:solidFill>
                  <a:srgbClr val="605B9D"/>
                </a:solidFill>
                <a:latin typeface="Microsoft JhengHei Light"/>
                <a:ea typeface="Microsoft JhengHei Light"/>
              </a:rPr>
              <a:t>NBility</a:t>
            </a:r>
            <a:r>
              <a:rPr lang="nl-NL" sz="1200" dirty="0">
                <a:solidFill>
                  <a:srgbClr val="605B9D"/>
                </a:solidFill>
                <a:latin typeface="Microsoft JhengHei Light"/>
                <a:ea typeface="Microsoft JhengHei Light"/>
              </a:rPr>
              <a:t> 2.3 – English`</a:t>
            </a:r>
          </a:p>
          <a:p>
            <a:pPr marL="0" indent="0">
              <a:spcAft>
                <a:spcPts val="450"/>
              </a:spcAft>
              <a:buNone/>
            </a:pPr>
            <a:endParaRPr lang="nl-NL" sz="900">
              <a:solidFill>
                <a:srgbClr val="605B9D"/>
              </a:solidFill>
              <a:latin typeface="Microsoft JhengHei Light" panose="020B0304030504040204" pitchFamily="34" charset="-120"/>
              <a:ea typeface="Microsoft JhengHei Light" panose="020B0304030504040204" pitchFamily="34" charset="-120"/>
            </a:endParaRPr>
          </a:p>
        </p:txBody>
      </p:sp>
      <p:sp>
        <p:nvSpPr>
          <p:cNvPr id="16" name="Tijdelijke aanduiding voor tekst 2">
            <a:extLst>
              <a:ext uri="{FF2B5EF4-FFF2-40B4-BE49-F238E27FC236}">
                <a16:creationId xmlns:a16="http://schemas.microsoft.com/office/drawing/2014/main" id="{98DBD477-C6BC-402B-8D23-DA923BDCCA3A}"/>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Beschrijving onderdelen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a:t>
            </a:r>
          </a:p>
        </p:txBody>
      </p:sp>
      <p:sp>
        <p:nvSpPr>
          <p:cNvPr id="8" name="Tijdelijke aanduiding voor dianummer 2">
            <a:extLst>
              <a:ext uri="{FF2B5EF4-FFF2-40B4-BE49-F238E27FC236}">
                <a16:creationId xmlns:a16="http://schemas.microsoft.com/office/drawing/2014/main" id="{9EE902FF-D8AB-4366-A792-1B2784EE146F}"/>
              </a:ext>
            </a:extLst>
          </p:cNvPr>
          <p:cNvSpPr txBox="1">
            <a:spLocks/>
          </p:cNvSpPr>
          <p:nvPr/>
        </p:nvSpPr>
        <p:spPr>
          <a:xfrm>
            <a:off x="747964" y="49044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a:t>
            </a:fld>
            <a:endParaRPr lang="en-GB" sz="750">
              <a:solidFill>
                <a:srgbClr val="625D62">
                  <a:tint val="75000"/>
                </a:srgbClr>
              </a:solidFill>
              <a:latin typeface="Arial"/>
            </a:endParaRPr>
          </a:p>
        </p:txBody>
      </p:sp>
    </p:spTree>
    <p:extLst>
      <p:ext uri="{BB962C8B-B14F-4D97-AF65-F5344CB8AC3E}">
        <p14:creationId xmlns:p14="http://schemas.microsoft.com/office/powerpoint/2010/main" val="311450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vaal 135">
            <a:extLst>
              <a:ext uri="{FF2B5EF4-FFF2-40B4-BE49-F238E27FC236}">
                <a16:creationId xmlns:a16="http://schemas.microsoft.com/office/drawing/2014/main" id="{20238EC3-3623-4159-8959-B4ED30F77C58}"/>
              </a:ext>
            </a:extLst>
          </p:cNvPr>
          <p:cNvSpPr/>
          <p:nvPr/>
        </p:nvSpPr>
        <p:spPr>
          <a:xfrm>
            <a:off x="868062" y="1450201"/>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37" name="Ovaal 136">
            <a:extLst>
              <a:ext uri="{FF2B5EF4-FFF2-40B4-BE49-F238E27FC236}">
                <a16:creationId xmlns:a16="http://schemas.microsoft.com/office/drawing/2014/main" id="{FC171F8A-6AD4-44C2-B465-040DA0AD741E}"/>
              </a:ext>
            </a:extLst>
          </p:cNvPr>
          <p:cNvSpPr/>
          <p:nvPr/>
        </p:nvSpPr>
        <p:spPr>
          <a:xfrm>
            <a:off x="868062" y="1609507"/>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38" name="Ovaal 137">
            <a:extLst>
              <a:ext uri="{FF2B5EF4-FFF2-40B4-BE49-F238E27FC236}">
                <a16:creationId xmlns:a16="http://schemas.microsoft.com/office/drawing/2014/main" id="{38A2679C-BC1F-444F-AAA2-319DC9D77896}"/>
              </a:ext>
            </a:extLst>
          </p:cNvPr>
          <p:cNvSpPr/>
          <p:nvPr/>
        </p:nvSpPr>
        <p:spPr>
          <a:xfrm>
            <a:off x="3941950"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39" name="Ovaal 138">
            <a:extLst>
              <a:ext uri="{FF2B5EF4-FFF2-40B4-BE49-F238E27FC236}">
                <a16:creationId xmlns:a16="http://schemas.microsoft.com/office/drawing/2014/main" id="{FD078CAD-103D-4873-8884-6D68369D951F}"/>
              </a:ext>
            </a:extLst>
          </p:cNvPr>
          <p:cNvSpPr/>
          <p:nvPr/>
        </p:nvSpPr>
        <p:spPr>
          <a:xfrm>
            <a:off x="4073510"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40" name="Ovaal 139">
            <a:extLst>
              <a:ext uri="{FF2B5EF4-FFF2-40B4-BE49-F238E27FC236}">
                <a16:creationId xmlns:a16="http://schemas.microsoft.com/office/drawing/2014/main" id="{05136802-C37F-41A2-BCB4-17327FEC1BC9}"/>
              </a:ext>
            </a:extLst>
          </p:cNvPr>
          <p:cNvSpPr/>
          <p:nvPr/>
        </p:nvSpPr>
        <p:spPr>
          <a:xfrm>
            <a:off x="4199865"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41" name="Ovaal 140">
            <a:extLst>
              <a:ext uri="{FF2B5EF4-FFF2-40B4-BE49-F238E27FC236}">
                <a16:creationId xmlns:a16="http://schemas.microsoft.com/office/drawing/2014/main" id="{C7EA52BC-0ECF-4362-8384-497BD159ECFB}"/>
              </a:ext>
            </a:extLst>
          </p:cNvPr>
          <p:cNvSpPr/>
          <p:nvPr/>
        </p:nvSpPr>
        <p:spPr>
          <a:xfrm>
            <a:off x="7309108" y="268167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42" name="Ovaal 141">
            <a:extLst>
              <a:ext uri="{FF2B5EF4-FFF2-40B4-BE49-F238E27FC236}">
                <a16:creationId xmlns:a16="http://schemas.microsoft.com/office/drawing/2014/main" id="{BDA9CC78-D6C6-4E09-AE71-20C7C7EB9F50}"/>
              </a:ext>
            </a:extLst>
          </p:cNvPr>
          <p:cNvSpPr/>
          <p:nvPr/>
        </p:nvSpPr>
        <p:spPr>
          <a:xfrm>
            <a:off x="7435463" y="268167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20</a:t>
            </a:fld>
            <a:endParaRPr lang="en-GB" sz="750" b="0">
              <a:solidFill>
                <a:srgbClr val="625D62">
                  <a:tint val="75000"/>
                </a:srgbClr>
              </a:solidFill>
              <a:latin typeface="Arial"/>
            </a:endParaRPr>
          </a:p>
        </p:txBody>
      </p:sp>
      <p:cxnSp>
        <p:nvCxnSpPr>
          <p:cNvPr id="93" name="Rechte verbindingslijn 92">
            <a:extLst>
              <a:ext uri="{FF2B5EF4-FFF2-40B4-BE49-F238E27FC236}">
                <a16:creationId xmlns:a16="http://schemas.microsoft.com/office/drawing/2014/main" id="{EDC7D693-A006-4E34-9D81-8017D11DC7A6}"/>
              </a:ext>
            </a:extLst>
          </p:cNvPr>
          <p:cNvCxnSpPr>
            <a:cxnSpLocks/>
            <a:stCxn id="115" idx="1"/>
          </p:cNvCxnSpPr>
          <p:nvPr/>
        </p:nvCxnSpPr>
        <p:spPr>
          <a:xfrm flipH="1">
            <a:off x="5729112" y="2762674"/>
            <a:ext cx="1409500" cy="64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4" name="Afgeronde rechthoek 39">
            <a:extLst>
              <a:ext uri="{FF2B5EF4-FFF2-40B4-BE49-F238E27FC236}">
                <a16:creationId xmlns:a16="http://schemas.microsoft.com/office/drawing/2014/main" id="{458E2223-2E92-42AB-B8E1-B1EFE3C05E84}"/>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96" name="Afgeronde rechthoek 20">
            <a:extLst>
              <a:ext uri="{FF2B5EF4-FFF2-40B4-BE49-F238E27FC236}">
                <a16:creationId xmlns:a16="http://schemas.microsoft.com/office/drawing/2014/main" id="{E2E528DA-63FB-4014-B656-800DDCA46DEF}"/>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97" name="Afgeronde rechthoek 26">
            <a:extLst>
              <a:ext uri="{FF2B5EF4-FFF2-40B4-BE49-F238E27FC236}">
                <a16:creationId xmlns:a16="http://schemas.microsoft.com/office/drawing/2014/main" id="{DE2072D4-9CC1-4546-ACAB-D5BC705C5112}"/>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98" name="Afgeronde rechthoek 27">
            <a:extLst>
              <a:ext uri="{FF2B5EF4-FFF2-40B4-BE49-F238E27FC236}">
                <a16:creationId xmlns:a16="http://schemas.microsoft.com/office/drawing/2014/main" id="{76A967B9-623A-4ACC-B02D-9FDA5639538C}"/>
              </a:ext>
            </a:extLst>
          </p:cNvPr>
          <p:cNvSpPr/>
          <p:nvPr/>
        </p:nvSpPr>
        <p:spPr>
          <a:xfrm>
            <a:off x="6998907" y="2315688"/>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99" name="Afgeronde rechthoek 28">
            <a:extLst>
              <a:ext uri="{FF2B5EF4-FFF2-40B4-BE49-F238E27FC236}">
                <a16:creationId xmlns:a16="http://schemas.microsoft.com/office/drawing/2014/main" id="{ED266EF5-F820-4E6D-825C-67FEC339FBAA}"/>
              </a:ext>
            </a:extLst>
          </p:cNvPr>
          <p:cNvSpPr/>
          <p:nvPr/>
        </p:nvSpPr>
        <p:spPr>
          <a:xfrm>
            <a:off x="2700250" y="230381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100" name="Afgeronde rechthoek 29">
            <a:extLst>
              <a:ext uri="{FF2B5EF4-FFF2-40B4-BE49-F238E27FC236}">
                <a16:creationId xmlns:a16="http://schemas.microsoft.com/office/drawing/2014/main" id="{AE471FB4-D26F-4186-BA51-4E18E9D2D669}"/>
              </a:ext>
            </a:extLst>
          </p:cNvPr>
          <p:cNvSpPr/>
          <p:nvPr/>
        </p:nvSpPr>
        <p:spPr>
          <a:xfrm>
            <a:off x="3632928" y="2317894"/>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101" name="Afgeronde rechthoek 34">
            <a:extLst>
              <a:ext uri="{FF2B5EF4-FFF2-40B4-BE49-F238E27FC236}">
                <a16:creationId xmlns:a16="http://schemas.microsoft.com/office/drawing/2014/main" id="{3897BA96-7D98-483C-BB23-D2EBB2C953E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03" name="Afgeronde rechthoek 37">
            <a:extLst>
              <a:ext uri="{FF2B5EF4-FFF2-40B4-BE49-F238E27FC236}">
                <a16:creationId xmlns:a16="http://schemas.microsoft.com/office/drawing/2014/main" id="{02446241-266B-49B5-A801-8CED473586FC}"/>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106" name="Afgeronde rechthoek 32">
            <a:extLst>
              <a:ext uri="{FF2B5EF4-FFF2-40B4-BE49-F238E27FC236}">
                <a16:creationId xmlns:a16="http://schemas.microsoft.com/office/drawing/2014/main" id="{53C1685D-A677-4B0A-B25D-B89A10DAA1DE}"/>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107" name="Afgeronde rechthoek 30">
            <a:extLst>
              <a:ext uri="{FF2B5EF4-FFF2-40B4-BE49-F238E27FC236}">
                <a16:creationId xmlns:a16="http://schemas.microsoft.com/office/drawing/2014/main" id="{146E3B2C-6ACC-41E7-AC42-B5CA9358AB01}"/>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108" name="Ovaal 107">
            <a:extLst>
              <a:ext uri="{FF2B5EF4-FFF2-40B4-BE49-F238E27FC236}">
                <a16:creationId xmlns:a16="http://schemas.microsoft.com/office/drawing/2014/main" id="{1F083666-3CF4-4C66-AD32-41E590C372ED}"/>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09" name="Ovaal 108">
            <a:extLst>
              <a:ext uri="{FF2B5EF4-FFF2-40B4-BE49-F238E27FC236}">
                <a16:creationId xmlns:a16="http://schemas.microsoft.com/office/drawing/2014/main" id="{CB2CBE5F-4A95-451E-9B6C-E83AE83A0A37}"/>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11" name="Ovaal 110">
            <a:extLst>
              <a:ext uri="{FF2B5EF4-FFF2-40B4-BE49-F238E27FC236}">
                <a16:creationId xmlns:a16="http://schemas.microsoft.com/office/drawing/2014/main" id="{2F848C6D-1998-4644-AC7B-97E12FE5933D}"/>
              </a:ext>
            </a:extLst>
          </p:cNvPr>
          <p:cNvSpPr/>
          <p:nvPr/>
        </p:nvSpPr>
        <p:spPr>
          <a:xfrm>
            <a:off x="2126992" y="2678303"/>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112" name="Ovaal 111">
            <a:extLst>
              <a:ext uri="{FF2B5EF4-FFF2-40B4-BE49-F238E27FC236}">
                <a16:creationId xmlns:a16="http://schemas.microsoft.com/office/drawing/2014/main" id="{06A28DEE-93C3-4781-ADE3-4485B9A34005}"/>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113" name="Stroomdiagram: Scheidingslijn 112">
            <a:extLst>
              <a:ext uri="{FF2B5EF4-FFF2-40B4-BE49-F238E27FC236}">
                <a16:creationId xmlns:a16="http://schemas.microsoft.com/office/drawing/2014/main" id="{E7886ED3-128F-4237-A113-AF28D87E8BA7}"/>
              </a:ext>
            </a:extLst>
          </p:cNvPr>
          <p:cNvSpPr/>
          <p:nvPr/>
        </p:nvSpPr>
        <p:spPr>
          <a:xfrm rot="16200000">
            <a:off x="685690" y="1538288"/>
            <a:ext cx="532175" cy="153851"/>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114" name="Rechte verbindingslijn 113">
            <a:extLst>
              <a:ext uri="{FF2B5EF4-FFF2-40B4-BE49-F238E27FC236}">
                <a16:creationId xmlns:a16="http://schemas.microsoft.com/office/drawing/2014/main" id="{44FD72E3-8ED9-4D0D-81D3-03EAF5D6E7DE}"/>
              </a:ext>
            </a:extLst>
          </p:cNvPr>
          <p:cNvCxnSpPr>
            <a:cxnSpLocks/>
            <a:stCxn id="111" idx="2"/>
          </p:cNvCxnSpPr>
          <p:nvPr/>
        </p:nvCxnSpPr>
        <p:spPr>
          <a:xfrm flipH="1" flipV="1">
            <a:off x="1188413" y="2758844"/>
            <a:ext cx="938579" cy="4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15" name="Stroomdiagram: Scheidingslijn 114">
            <a:extLst>
              <a:ext uri="{FF2B5EF4-FFF2-40B4-BE49-F238E27FC236}">
                <a16:creationId xmlns:a16="http://schemas.microsoft.com/office/drawing/2014/main" id="{8CACB875-5F6A-42E9-9BBE-5EF3D5A92505}"/>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17" name="Stroomdiagram: Scheidingslijn 116">
            <a:extLst>
              <a:ext uri="{FF2B5EF4-FFF2-40B4-BE49-F238E27FC236}">
                <a16:creationId xmlns:a16="http://schemas.microsoft.com/office/drawing/2014/main" id="{5C329355-A99B-4C87-BCF0-68680815C51B}"/>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124" name="Rechte verbindingslijn 123">
            <a:extLst>
              <a:ext uri="{FF2B5EF4-FFF2-40B4-BE49-F238E27FC236}">
                <a16:creationId xmlns:a16="http://schemas.microsoft.com/office/drawing/2014/main" id="{FF0299B5-77CF-4F89-8229-7EC12522EB4B}"/>
              </a:ext>
            </a:extLst>
          </p:cNvPr>
          <p:cNvCxnSpPr>
            <a:cxnSpLocks/>
            <a:stCxn id="109" idx="0"/>
          </p:cNvCxnSpPr>
          <p:nvPr/>
        </p:nvCxnSpPr>
        <p:spPr>
          <a:xfrm flipH="1" flipV="1">
            <a:off x="1020814" y="3744937"/>
            <a:ext cx="3556" cy="50194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5A9F817D-B892-4894-844B-1F13F2B2ADF7}"/>
              </a:ext>
            </a:extLst>
          </p:cNvPr>
          <p:cNvCxnSpPr>
            <a:cxnSpLocks/>
          </p:cNvCxnSpPr>
          <p:nvPr/>
        </p:nvCxnSpPr>
        <p:spPr>
          <a:xfrm>
            <a:off x="1020814" y="2895566"/>
            <a:ext cx="0" cy="849371"/>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BB6C3B03-68E4-4A49-8103-D2B166CAB678}"/>
              </a:ext>
            </a:extLst>
          </p:cNvPr>
          <p:cNvCxnSpPr>
            <a:cxnSpLocks/>
          </p:cNvCxnSpPr>
          <p:nvPr/>
        </p:nvCxnSpPr>
        <p:spPr>
          <a:xfrm flipH="1">
            <a:off x="1031931" y="2751383"/>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7D02683B-CEF2-43C8-8F64-FCECB139FE56}"/>
              </a:ext>
            </a:extLst>
          </p:cNvPr>
          <p:cNvCxnSpPr>
            <a:cxnSpLocks/>
            <a:stCxn id="117" idx="1"/>
            <a:endCxn id="112" idx="6"/>
          </p:cNvCxnSpPr>
          <p:nvPr/>
        </p:nvCxnSpPr>
        <p:spPr>
          <a:xfrm flipH="1">
            <a:off x="3160354" y="2763319"/>
            <a:ext cx="681320" cy="43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C4A82764-5ED8-4B05-95BA-7096E83608DC}"/>
              </a:ext>
            </a:extLst>
          </p:cNvPr>
          <p:cNvCxnSpPr>
            <a:cxnSpLocks/>
            <a:endCxn id="117" idx="3"/>
          </p:cNvCxnSpPr>
          <p:nvPr/>
        </p:nvCxnSpPr>
        <p:spPr>
          <a:xfrm flipH="1">
            <a:off x="4488779" y="2763319"/>
            <a:ext cx="1240333"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B365C742-9C5C-42D4-A690-C1231AAFD289}"/>
              </a:ext>
            </a:extLst>
          </p:cNvPr>
          <p:cNvCxnSpPr>
            <a:cxnSpLocks/>
            <a:stCxn id="113" idx="1"/>
          </p:cNvCxnSpPr>
          <p:nvPr/>
        </p:nvCxnSpPr>
        <p:spPr>
          <a:xfrm flipH="1">
            <a:off x="949062" y="1881301"/>
            <a:ext cx="2716" cy="6122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341E3B87-1CB0-430D-B331-4CB8D1874346}"/>
              </a:ext>
            </a:extLst>
          </p:cNvPr>
          <p:cNvCxnSpPr>
            <a:cxnSpLocks/>
          </p:cNvCxnSpPr>
          <p:nvPr/>
        </p:nvCxnSpPr>
        <p:spPr>
          <a:xfrm flipH="1" flipV="1">
            <a:off x="943370" y="2489302"/>
            <a:ext cx="262163" cy="2676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9EAAC79A-CE02-4A2C-937A-289935C5568D}"/>
              </a:ext>
            </a:extLst>
          </p:cNvPr>
          <p:cNvCxnSpPr>
            <a:cxnSpLocks/>
          </p:cNvCxnSpPr>
          <p:nvPr/>
        </p:nvCxnSpPr>
        <p:spPr>
          <a:xfrm flipV="1">
            <a:off x="6291660" y="1124888"/>
            <a:ext cx="1" cy="149821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2" name="Rechte verbindingslijn 131">
            <a:extLst>
              <a:ext uri="{FF2B5EF4-FFF2-40B4-BE49-F238E27FC236}">
                <a16:creationId xmlns:a16="http://schemas.microsoft.com/office/drawing/2014/main" id="{C8DE58C4-AD89-4EEC-B4BE-FA579F576D67}"/>
              </a:ext>
            </a:extLst>
          </p:cNvPr>
          <p:cNvCxnSpPr>
            <a:cxnSpLocks/>
            <a:stCxn id="108" idx="6"/>
          </p:cNvCxnSpPr>
          <p:nvPr/>
        </p:nvCxnSpPr>
        <p:spPr>
          <a:xfrm>
            <a:off x="1932836" y="586298"/>
            <a:ext cx="367884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82DC3C31-A4E7-46D5-9F4D-79B94090F404}"/>
              </a:ext>
            </a:extLst>
          </p:cNvPr>
          <p:cNvCxnSpPr>
            <a:cxnSpLocks/>
          </p:cNvCxnSpPr>
          <p:nvPr/>
        </p:nvCxnSpPr>
        <p:spPr>
          <a:xfrm>
            <a:off x="5611679" y="577824"/>
            <a:ext cx="683607" cy="54706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B6DE37E7-383D-4EA8-9064-B1F82D38FF38}"/>
              </a:ext>
            </a:extLst>
          </p:cNvPr>
          <p:cNvCxnSpPr>
            <a:cxnSpLocks/>
          </p:cNvCxnSpPr>
          <p:nvPr/>
        </p:nvCxnSpPr>
        <p:spPr>
          <a:xfrm flipH="1">
            <a:off x="6154062" y="2609582"/>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4" name="Afgeronde rechthoek 36">
            <a:extLst>
              <a:ext uri="{FF2B5EF4-FFF2-40B4-BE49-F238E27FC236}">
                <a16:creationId xmlns:a16="http://schemas.microsoft.com/office/drawing/2014/main" id="{D2EB3A52-1522-4ABF-B45E-378CAD3F76BD}"/>
              </a:ext>
            </a:extLst>
          </p:cNvPr>
          <p:cNvSpPr/>
          <p:nvPr/>
        </p:nvSpPr>
        <p:spPr>
          <a:xfrm>
            <a:off x="1766694" y="230030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cxnSp>
        <p:nvCxnSpPr>
          <p:cNvPr id="51" name="Rechte verbindingslijn 50">
            <a:extLst>
              <a:ext uri="{FF2B5EF4-FFF2-40B4-BE49-F238E27FC236}">
                <a16:creationId xmlns:a16="http://schemas.microsoft.com/office/drawing/2014/main" id="{ECEF30C8-3E10-416E-BF8B-A2E1D1D7F38B}"/>
              </a:ext>
            </a:extLst>
          </p:cNvPr>
          <p:cNvCxnSpPr>
            <a:cxnSpLocks/>
            <a:stCxn id="112" idx="2"/>
            <a:endCxn id="111" idx="6"/>
          </p:cNvCxnSpPr>
          <p:nvPr/>
        </p:nvCxnSpPr>
        <p:spPr>
          <a:xfrm flipH="1" flipV="1">
            <a:off x="2288992" y="2759303"/>
            <a:ext cx="709362" cy="83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6" name="Titel 1">
            <a:extLst>
              <a:ext uri="{FF2B5EF4-FFF2-40B4-BE49-F238E27FC236}">
                <a16:creationId xmlns:a16="http://schemas.microsoft.com/office/drawing/2014/main" id="{52F1498D-EE2D-418F-B730-CCAA479F7D5C}"/>
              </a:ext>
            </a:extLst>
          </p:cNvPr>
          <p:cNvSpPr txBox="1">
            <a:spLocks/>
          </p:cNvSpPr>
          <p:nvPr/>
        </p:nvSpPr>
        <p:spPr>
          <a:xfrm>
            <a:off x="534350" y="1666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5" name="Afgeronde rechthoek 25">
            <a:extLst>
              <a:ext uri="{FF2B5EF4-FFF2-40B4-BE49-F238E27FC236}">
                <a16:creationId xmlns:a16="http://schemas.microsoft.com/office/drawing/2014/main" id="{7A5A8E1F-21D9-4DE8-88B6-65C8F667D53F}"/>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cxnSp>
        <p:nvCxnSpPr>
          <p:cNvPr id="49" name="Rechte verbindingslijn 48">
            <a:extLst>
              <a:ext uri="{FF2B5EF4-FFF2-40B4-BE49-F238E27FC236}">
                <a16:creationId xmlns:a16="http://schemas.microsoft.com/office/drawing/2014/main" id="{6C5235FE-C846-4F29-9762-898708BBA670}"/>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3D46008F-4690-4FD3-87AA-4AE5E961901A}"/>
              </a:ext>
            </a:extLst>
          </p:cNvPr>
          <p:cNvCxnSpPr>
            <a:cxnSpLocks/>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EC485F05-C91E-4D81-8141-B0B99E476842}"/>
              </a:ext>
            </a:extLst>
          </p:cNvPr>
          <p:cNvCxnSpPr>
            <a:cxnSpLocks/>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933514FD-CAA1-460A-85B9-9866670472C3}"/>
              </a:ext>
            </a:extLst>
          </p:cNvPr>
          <p:cNvSpPr/>
          <p:nvPr/>
        </p:nvSpPr>
        <p:spPr>
          <a:xfrm>
            <a:off x="7557334" y="378310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54" name="Rechte verbindingslijn 53">
            <a:extLst>
              <a:ext uri="{FF2B5EF4-FFF2-40B4-BE49-F238E27FC236}">
                <a16:creationId xmlns:a16="http://schemas.microsoft.com/office/drawing/2014/main" id="{205586A2-54A8-4ED6-A815-E9F232697892}"/>
              </a:ext>
            </a:extLst>
          </p:cNvPr>
          <p:cNvCxnSpPr>
            <a:cxnSpLocks/>
            <a:stCxn id="53" idx="7"/>
          </p:cNvCxnSpPr>
          <p:nvPr/>
        </p:nvCxnSpPr>
        <p:spPr>
          <a:xfrm flipV="1">
            <a:off x="7695610" y="3415100"/>
            <a:ext cx="449187" cy="39173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E18E8BF5-AA78-400A-671B-6F51B083B748}"/>
              </a:ext>
            </a:extLst>
          </p:cNvPr>
          <p:cNvSpPr txBox="1">
            <a:spLocks/>
          </p:cNvSpPr>
          <p:nvPr/>
        </p:nvSpPr>
        <p:spPr>
          <a:xfrm>
            <a:off x="551990" y="30083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Onderhoud</a:t>
            </a:r>
          </a:p>
        </p:txBody>
      </p:sp>
    </p:spTree>
    <p:extLst>
      <p:ext uri="{BB962C8B-B14F-4D97-AF65-F5344CB8AC3E}">
        <p14:creationId xmlns:p14="http://schemas.microsoft.com/office/powerpoint/2010/main" val="2722600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DC8981B-378F-A34F-A88A-4BBB1D3C0AB2}"/>
              </a:ext>
            </a:extLst>
          </p:cNvPr>
          <p:cNvPicPr>
            <a:picLocks noChangeAspect="1"/>
          </p:cNvPicPr>
          <p:nvPr/>
        </p:nvPicPr>
        <p:blipFill>
          <a:blip r:embed="rId2"/>
          <a:stretch>
            <a:fillRect/>
          </a:stretch>
        </p:blipFill>
        <p:spPr>
          <a:xfrm>
            <a:off x="343886" y="688153"/>
            <a:ext cx="7962066" cy="4170025"/>
          </a:xfrm>
          <a:prstGeom prst="rect">
            <a:avLst/>
          </a:prstGeom>
        </p:spPr>
      </p:pic>
      <p:sp>
        <p:nvSpPr>
          <p:cNvPr id="44" name="Ovaal 43"/>
          <p:cNvSpPr/>
          <p:nvPr/>
        </p:nvSpPr>
        <p:spPr>
          <a:xfrm>
            <a:off x="426492" y="187870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6" name="Ovaal 45"/>
          <p:cNvSpPr/>
          <p:nvPr/>
        </p:nvSpPr>
        <p:spPr>
          <a:xfrm>
            <a:off x="5642874" y="30314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58" name="Rechte verbindingslijn 57"/>
          <p:cNvCxnSpPr>
            <a:cxnSpLocks/>
            <a:stCxn id="61" idx="2"/>
            <a:endCxn id="44" idx="6"/>
          </p:cNvCxnSpPr>
          <p:nvPr/>
        </p:nvCxnSpPr>
        <p:spPr>
          <a:xfrm flipH="1">
            <a:off x="639556" y="1953592"/>
            <a:ext cx="3194104" cy="3356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2" name="Ovaal 41"/>
          <p:cNvSpPr/>
          <p:nvPr/>
        </p:nvSpPr>
        <p:spPr>
          <a:xfrm>
            <a:off x="4293716" y="2312998"/>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48" name="Rechte verbindingslijn 47"/>
          <p:cNvCxnSpPr>
            <a:cxnSpLocks/>
            <a:stCxn id="103" idx="3"/>
          </p:cNvCxnSpPr>
          <p:nvPr/>
        </p:nvCxnSpPr>
        <p:spPr>
          <a:xfrm flipH="1">
            <a:off x="1916758" y="2057291"/>
            <a:ext cx="3768221" cy="25400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1735807" y="2201713"/>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3" name="Rechte verbindingslijn 52"/>
          <p:cNvCxnSpPr>
            <a:cxnSpLocks/>
            <a:stCxn id="62" idx="6"/>
            <a:endCxn id="74" idx="2"/>
          </p:cNvCxnSpPr>
          <p:nvPr/>
        </p:nvCxnSpPr>
        <p:spPr>
          <a:xfrm flipV="1">
            <a:off x="1917162" y="2607949"/>
            <a:ext cx="3748344" cy="27366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397713" y="2226952"/>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0" name="Rechte verbindingslijn 59"/>
          <p:cNvCxnSpPr>
            <a:stCxn id="62" idx="2"/>
            <a:endCxn id="59" idx="6"/>
          </p:cNvCxnSpPr>
          <p:nvPr/>
        </p:nvCxnSpPr>
        <p:spPr>
          <a:xfrm flipH="1" flipV="1">
            <a:off x="610777" y="2335402"/>
            <a:ext cx="1093322" cy="54621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1704099" y="2773166"/>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64" name="Rechte verbindingslijn 63"/>
          <p:cNvCxnSpPr>
            <a:stCxn id="62" idx="0"/>
            <a:endCxn id="50" idx="4"/>
          </p:cNvCxnSpPr>
          <p:nvPr/>
        </p:nvCxnSpPr>
        <p:spPr>
          <a:xfrm flipV="1">
            <a:off x="1810630" y="2418616"/>
            <a:ext cx="31709" cy="354551"/>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1" name="Ovaal 50"/>
          <p:cNvSpPr/>
          <p:nvPr/>
        </p:nvSpPr>
        <p:spPr>
          <a:xfrm>
            <a:off x="1694155" y="3162130"/>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4" name="Rechte verbindingslijn 53"/>
          <p:cNvCxnSpPr>
            <a:cxnSpLocks/>
            <a:stCxn id="51" idx="0"/>
            <a:endCxn id="62" idx="4"/>
          </p:cNvCxnSpPr>
          <p:nvPr/>
        </p:nvCxnSpPr>
        <p:spPr>
          <a:xfrm flipV="1">
            <a:off x="1800687" y="2990068"/>
            <a:ext cx="9944" cy="172063"/>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5" name="Ovaal 54"/>
          <p:cNvSpPr/>
          <p:nvPr/>
        </p:nvSpPr>
        <p:spPr>
          <a:xfrm>
            <a:off x="3131325" y="2890984"/>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6" name="Rechte verbindingslijn 55"/>
          <p:cNvCxnSpPr>
            <a:cxnSpLocks/>
            <a:stCxn id="55" idx="2"/>
            <a:endCxn id="62" idx="6"/>
          </p:cNvCxnSpPr>
          <p:nvPr/>
        </p:nvCxnSpPr>
        <p:spPr>
          <a:xfrm flipH="1" flipV="1">
            <a:off x="1917163" y="2881617"/>
            <a:ext cx="1214162" cy="117818"/>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3833660" y="1845141"/>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63" name="Rechte verbindingslijn 62"/>
          <p:cNvCxnSpPr>
            <a:cxnSpLocks/>
            <a:stCxn id="61" idx="6"/>
            <a:endCxn id="103" idx="2"/>
          </p:cNvCxnSpPr>
          <p:nvPr/>
        </p:nvCxnSpPr>
        <p:spPr>
          <a:xfrm>
            <a:off x="4046724" y="1953592"/>
            <a:ext cx="1607053" cy="27013"/>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p:cNvCxnSpPr>
            <a:cxnSpLocks/>
            <a:stCxn id="42" idx="1"/>
            <a:endCxn id="61" idx="5"/>
          </p:cNvCxnSpPr>
          <p:nvPr/>
        </p:nvCxnSpPr>
        <p:spPr>
          <a:xfrm flipH="1" flipV="1">
            <a:off x="4015521" y="2030278"/>
            <a:ext cx="309398" cy="314485"/>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6" name="Ovaal 65"/>
          <p:cNvSpPr/>
          <p:nvPr/>
        </p:nvSpPr>
        <p:spPr>
          <a:xfrm>
            <a:off x="1297051" y="3407227"/>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cxnSp>
        <p:nvCxnSpPr>
          <p:cNvPr id="67" name="Rechte verbindingslijn 66"/>
          <p:cNvCxnSpPr>
            <a:cxnSpLocks/>
            <a:stCxn id="66" idx="6"/>
          </p:cNvCxnSpPr>
          <p:nvPr/>
        </p:nvCxnSpPr>
        <p:spPr>
          <a:xfrm flipV="1">
            <a:off x="1510115" y="3173142"/>
            <a:ext cx="4132759" cy="34253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0" name="Ovaal 69"/>
          <p:cNvSpPr/>
          <p:nvPr/>
        </p:nvSpPr>
        <p:spPr>
          <a:xfrm>
            <a:off x="5642874" y="358838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71" name="Rechte verbindingslijn 70"/>
          <p:cNvCxnSpPr>
            <a:stCxn id="70" idx="0"/>
            <a:endCxn id="46" idx="4"/>
          </p:cNvCxnSpPr>
          <p:nvPr/>
        </p:nvCxnSpPr>
        <p:spPr>
          <a:xfrm flipV="1">
            <a:off x="5749406" y="3248329"/>
            <a:ext cx="0" cy="340060"/>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4" name="Ovaal 73"/>
          <p:cNvSpPr/>
          <p:nvPr/>
        </p:nvSpPr>
        <p:spPr>
          <a:xfrm>
            <a:off x="5665506" y="2499499"/>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75" name="Rechte verbindingslijn 74"/>
          <p:cNvCxnSpPr>
            <a:endCxn id="46" idx="0"/>
          </p:cNvCxnSpPr>
          <p:nvPr/>
        </p:nvCxnSpPr>
        <p:spPr>
          <a:xfrm>
            <a:off x="5749406" y="2654992"/>
            <a:ext cx="0" cy="376436"/>
          </a:xfrm>
          <a:prstGeom prst="line">
            <a:avLst/>
          </a:prstGeom>
          <a:ln w="8572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03" name="Ovaal 102">
            <a:extLst>
              <a:ext uri="{FF2B5EF4-FFF2-40B4-BE49-F238E27FC236}">
                <a16:creationId xmlns:a16="http://schemas.microsoft.com/office/drawing/2014/main" id="{227D123B-33DE-4FE9-98E2-C014C1B1E7DC}"/>
              </a:ext>
            </a:extLst>
          </p:cNvPr>
          <p:cNvSpPr/>
          <p:nvPr/>
        </p:nvSpPr>
        <p:spPr>
          <a:xfrm>
            <a:off x="5653776" y="1872154"/>
            <a:ext cx="213064" cy="21690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104" name="Titel 1">
            <a:extLst>
              <a:ext uri="{FF2B5EF4-FFF2-40B4-BE49-F238E27FC236}">
                <a16:creationId xmlns:a16="http://schemas.microsoft.com/office/drawing/2014/main" id="{6BC1B742-DD45-43B7-9257-846BE41395B5}"/>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5" name="Tijdelijke aanduiding voor tekst 2">
            <a:extLst>
              <a:ext uri="{FF2B5EF4-FFF2-40B4-BE49-F238E27FC236}">
                <a16:creationId xmlns:a16="http://schemas.microsoft.com/office/drawing/2014/main" id="{87836F8F-206E-46B9-95F7-D43A2819595A}"/>
              </a:ext>
            </a:extLst>
          </p:cNvPr>
          <p:cNvSpPr txBox="1">
            <a:spLocks/>
          </p:cNvSpPr>
          <p:nvPr/>
        </p:nvSpPr>
        <p:spPr>
          <a:xfrm>
            <a:off x="533024" y="4065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van energienetten -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Storingherstel</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Tree>
    <p:extLst>
      <p:ext uri="{BB962C8B-B14F-4D97-AF65-F5344CB8AC3E}">
        <p14:creationId xmlns:p14="http://schemas.microsoft.com/office/powerpoint/2010/main" val="591337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Ovaal 122">
            <a:extLst>
              <a:ext uri="{FF2B5EF4-FFF2-40B4-BE49-F238E27FC236}">
                <a16:creationId xmlns:a16="http://schemas.microsoft.com/office/drawing/2014/main" id="{E4740BFA-F389-403E-88F4-071D3FFD6017}"/>
              </a:ext>
            </a:extLst>
          </p:cNvPr>
          <p:cNvSpPr/>
          <p:nvPr/>
        </p:nvSpPr>
        <p:spPr>
          <a:xfrm>
            <a:off x="5821814" y="270014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4" name="Ovaal 123">
            <a:extLst>
              <a:ext uri="{FF2B5EF4-FFF2-40B4-BE49-F238E27FC236}">
                <a16:creationId xmlns:a16="http://schemas.microsoft.com/office/drawing/2014/main" id="{8A647EA5-1D48-4230-9BC0-08547A735A17}"/>
              </a:ext>
            </a:extLst>
          </p:cNvPr>
          <p:cNvSpPr/>
          <p:nvPr/>
        </p:nvSpPr>
        <p:spPr>
          <a:xfrm>
            <a:off x="5974771" y="2704503"/>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5" name="Ovaal 124">
            <a:extLst>
              <a:ext uri="{FF2B5EF4-FFF2-40B4-BE49-F238E27FC236}">
                <a16:creationId xmlns:a16="http://schemas.microsoft.com/office/drawing/2014/main" id="{94C19326-9323-4A1B-8884-C1851EC5A502}"/>
              </a:ext>
            </a:extLst>
          </p:cNvPr>
          <p:cNvSpPr/>
          <p:nvPr/>
        </p:nvSpPr>
        <p:spPr>
          <a:xfrm>
            <a:off x="6124187" y="2700144"/>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126" name="Ovaal 125">
            <a:extLst>
              <a:ext uri="{FF2B5EF4-FFF2-40B4-BE49-F238E27FC236}">
                <a16:creationId xmlns:a16="http://schemas.microsoft.com/office/drawing/2014/main" id="{7F8D5C01-DCC0-4922-BA74-B805399DFF25}"/>
              </a:ext>
            </a:extLst>
          </p:cNvPr>
          <p:cNvSpPr/>
          <p:nvPr/>
        </p:nvSpPr>
        <p:spPr>
          <a:xfrm>
            <a:off x="7301900" y="27039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27" name="Ovaal 126">
            <a:extLst>
              <a:ext uri="{FF2B5EF4-FFF2-40B4-BE49-F238E27FC236}">
                <a16:creationId xmlns:a16="http://schemas.microsoft.com/office/drawing/2014/main" id="{A9B8E924-5E51-47AD-AEB8-259994B67B90}"/>
              </a:ext>
            </a:extLst>
          </p:cNvPr>
          <p:cNvSpPr/>
          <p:nvPr/>
        </p:nvSpPr>
        <p:spPr>
          <a:xfrm>
            <a:off x="7419648" y="27039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111" name="Afgeronde rechthoek 37">
            <a:extLst>
              <a:ext uri="{FF2B5EF4-FFF2-40B4-BE49-F238E27FC236}">
                <a16:creationId xmlns:a16="http://schemas.microsoft.com/office/drawing/2014/main" id="{4C1CB806-19CC-45F9-A390-60BDE82CE650}"/>
              </a:ext>
            </a:extLst>
          </p:cNvPr>
          <p:cNvSpPr/>
          <p:nvPr/>
        </p:nvSpPr>
        <p:spPr>
          <a:xfrm>
            <a:off x="6048192" y="2841889"/>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112" name="Afgeronde rechthoek 29">
            <a:extLst>
              <a:ext uri="{FF2B5EF4-FFF2-40B4-BE49-F238E27FC236}">
                <a16:creationId xmlns:a16="http://schemas.microsoft.com/office/drawing/2014/main" id="{5C492315-69A1-447B-BBE7-108C6DA02C6B}"/>
              </a:ext>
            </a:extLst>
          </p:cNvPr>
          <p:cNvSpPr/>
          <p:nvPr/>
        </p:nvSpPr>
        <p:spPr>
          <a:xfrm>
            <a:off x="5439523" y="2340196"/>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22</a:t>
            </a:fld>
            <a:endParaRPr lang="en-GB" sz="750" b="0">
              <a:solidFill>
                <a:srgbClr val="625D62">
                  <a:tint val="75000"/>
                </a:srgbClr>
              </a:solidFill>
              <a:latin typeface="Arial"/>
            </a:endParaRPr>
          </a:p>
        </p:txBody>
      </p:sp>
      <p:cxnSp>
        <p:nvCxnSpPr>
          <p:cNvPr id="44" name="Rechte verbindingslijn 43">
            <a:extLst>
              <a:ext uri="{FF2B5EF4-FFF2-40B4-BE49-F238E27FC236}">
                <a16:creationId xmlns:a16="http://schemas.microsoft.com/office/drawing/2014/main" id="{A9B34E7D-9E0D-450E-B406-1D400E911B4C}"/>
              </a:ext>
            </a:extLst>
          </p:cNvPr>
          <p:cNvCxnSpPr>
            <a:cxnSpLocks/>
            <a:stCxn id="85" idx="1"/>
          </p:cNvCxnSpPr>
          <p:nvPr/>
        </p:nvCxnSpPr>
        <p:spPr>
          <a:xfrm flipH="1">
            <a:off x="5729112" y="2807278"/>
            <a:ext cx="1409500" cy="64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7" name="Afgeronde rechthoek 39">
            <a:extLst>
              <a:ext uri="{FF2B5EF4-FFF2-40B4-BE49-F238E27FC236}">
                <a16:creationId xmlns:a16="http://schemas.microsoft.com/office/drawing/2014/main" id="{53325F90-E6C0-4FAB-988C-733C2621C28F}"/>
              </a:ext>
            </a:extLst>
          </p:cNvPr>
          <p:cNvSpPr/>
          <p:nvPr/>
        </p:nvSpPr>
        <p:spPr>
          <a:xfrm>
            <a:off x="101128" y="4172636"/>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52" name="Afgeronde rechthoek 20">
            <a:extLst>
              <a:ext uri="{FF2B5EF4-FFF2-40B4-BE49-F238E27FC236}">
                <a16:creationId xmlns:a16="http://schemas.microsoft.com/office/drawing/2014/main" id="{2B423D02-826A-4F37-8DF7-A40F76719FEA}"/>
              </a:ext>
            </a:extLst>
          </p:cNvPr>
          <p:cNvSpPr/>
          <p:nvPr/>
        </p:nvSpPr>
        <p:spPr>
          <a:xfrm>
            <a:off x="944415" y="61416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54" name="Afgeronde rechthoek 26">
            <a:extLst>
              <a:ext uri="{FF2B5EF4-FFF2-40B4-BE49-F238E27FC236}">
                <a16:creationId xmlns:a16="http://schemas.microsoft.com/office/drawing/2014/main" id="{3A6BE952-D152-4E13-833A-20AED967B777}"/>
              </a:ext>
            </a:extLst>
          </p:cNvPr>
          <p:cNvSpPr/>
          <p:nvPr/>
        </p:nvSpPr>
        <p:spPr>
          <a:xfrm>
            <a:off x="6998907" y="2841889"/>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55" name="Afgeronde rechthoek 27">
            <a:extLst>
              <a:ext uri="{FF2B5EF4-FFF2-40B4-BE49-F238E27FC236}">
                <a16:creationId xmlns:a16="http://schemas.microsoft.com/office/drawing/2014/main" id="{5B769EF7-3B94-4AA0-BD47-5E28B1CA448D}"/>
              </a:ext>
            </a:extLst>
          </p:cNvPr>
          <p:cNvSpPr/>
          <p:nvPr/>
        </p:nvSpPr>
        <p:spPr>
          <a:xfrm>
            <a:off x="6998907" y="2337990"/>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56" name="Afgeronde rechthoek 28">
            <a:extLst>
              <a:ext uri="{FF2B5EF4-FFF2-40B4-BE49-F238E27FC236}">
                <a16:creationId xmlns:a16="http://schemas.microsoft.com/office/drawing/2014/main" id="{9728644D-32D2-4A51-82AC-045ACAC24844}"/>
              </a:ext>
            </a:extLst>
          </p:cNvPr>
          <p:cNvSpPr/>
          <p:nvPr/>
        </p:nvSpPr>
        <p:spPr>
          <a:xfrm>
            <a:off x="2700250" y="2326121"/>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62" name="Afgeronde rechthoek 32">
            <a:extLst>
              <a:ext uri="{FF2B5EF4-FFF2-40B4-BE49-F238E27FC236}">
                <a16:creationId xmlns:a16="http://schemas.microsoft.com/office/drawing/2014/main" id="{DDA5B711-B80E-4C80-87DC-D94BFBF63EA6}"/>
              </a:ext>
            </a:extLst>
          </p:cNvPr>
          <p:cNvSpPr/>
          <p:nvPr/>
        </p:nvSpPr>
        <p:spPr>
          <a:xfrm>
            <a:off x="3196046"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3" name="Afgeronde rechthoek 30">
            <a:extLst>
              <a:ext uri="{FF2B5EF4-FFF2-40B4-BE49-F238E27FC236}">
                <a16:creationId xmlns:a16="http://schemas.microsoft.com/office/drawing/2014/main" id="{BA4899DD-7D67-460E-AA70-2258ED91EB07}"/>
              </a:ext>
            </a:extLst>
          </p:cNvPr>
          <p:cNvSpPr/>
          <p:nvPr/>
        </p:nvSpPr>
        <p:spPr>
          <a:xfrm>
            <a:off x="4146761"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65" name="Ovaal 64">
            <a:extLst>
              <a:ext uri="{FF2B5EF4-FFF2-40B4-BE49-F238E27FC236}">
                <a16:creationId xmlns:a16="http://schemas.microsoft.com/office/drawing/2014/main" id="{37FC5653-F0E4-4F3D-8CCD-2B26D3AD840D}"/>
              </a:ext>
            </a:extLst>
          </p:cNvPr>
          <p:cNvSpPr/>
          <p:nvPr/>
        </p:nvSpPr>
        <p:spPr>
          <a:xfrm>
            <a:off x="1770836" y="5276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66" name="Ovaal 65">
            <a:extLst>
              <a:ext uri="{FF2B5EF4-FFF2-40B4-BE49-F238E27FC236}">
                <a16:creationId xmlns:a16="http://schemas.microsoft.com/office/drawing/2014/main" id="{2E688EC6-B91C-42E3-A810-D7EB899C4C5A}"/>
              </a:ext>
            </a:extLst>
          </p:cNvPr>
          <p:cNvSpPr/>
          <p:nvPr/>
        </p:nvSpPr>
        <p:spPr>
          <a:xfrm>
            <a:off x="943370" y="4269187"/>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69" name="Ovaal 68">
            <a:extLst>
              <a:ext uri="{FF2B5EF4-FFF2-40B4-BE49-F238E27FC236}">
                <a16:creationId xmlns:a16="http://schemas.microsoft.com/office/drawing/2014/main" id="{BF6F7F90-CAA8-4BA2-9363-EF985BA96DB7}"/>
              </a:ext>
            </a:extLst>
          </p:cNvPr>
          <p:cNvSpPr/>
          <p:nvPr/>
        </p:nvSpPr>
        <p:spPr>
          <a:xfrm>
            <a:off x="2132670"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70" name="Ovaal 69">
            <a:extLst>
              <a:ext uri="{FF2B5EF4-FFF2-40B4-BE49-F238E27FC236}">
                <a16:creationId xmlns:a16="http://schemas.microsoft.com/office/drawing/2014/main" id="{F7EAD4B2-188C-4571-AB90-198A53743374}"/>
              </a:ext>
            </a:extLst>
          </p:cNvPr>
          <p:cNvSpPr/>
          <p:nvPr/>
        </p:nvSpPr>
        <p:spPr>
          <a:xfrm>
            <a:off x="2998354"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84" name="Rechte verbindingslijn 83">
            <a:extLst>
              <a:ext uri="{FF2B5EF4-FFF2-40B4-BE49-F238E27FC236}">
                <a16:creationId xmlns:a16="http://schemas.microsoft.com/office/drawing/2014/main" id="{FC0F4376-F9E6-42D1-B35F-19C514C84CB0}"/>
              </a:ext>
            </a:extLst>
          </p:cNvPr>
          <p:cNvCxnSpPr>
            <a:cxnSpLocks/>
            <a:stCxn id="69" idx="2"/>
          </p:cNvCxnSpPr>
          <p:nvPr/>
        </p:nvCxnSpPr>
        <p:spPr>
          <a:xfrm flipH="1">
            <a:off x="1202236" y="2789938"/>
            <a:ext cx="93043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85" name="Stroomdiagram: Scheidingslijn 84">
            <a:extLst>
              <a:ext uri="{FF2B5EF4-FFF2-40B4-BE49-F238E27FC236}">
                <a16:creationId xmlns:a16="http://schemas.microsoft.com/office/drawing/2014/main" id="{C5FDC6DB-2853-4D52-A4EB-1191907B5263}"/>
              </a:ext>
            </a:extLst>
          </p:cNvPr>
          <p:cNvSpPr/>
          <p:nvPr/>
        </p:nvSpPr>
        <p:spPr>
          <a:xfrm>
            <a:off x="7138611" y="2703976"/>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87" name="Rechte verbindingslijn 86">
            <a:extLst>
              <a:ext uri="{FF2B5EF4-FFF2-40B4-BE49-F238E27FC236}">
                <a16:creationId xmlns:a16="http://schemas.microsoft.com/office/drawing/2014/main" id="{6210C8C9-4890-4895-B6E3-A7CCDC055836}"/>
              </a:ext>
            </a:extLst>
          </p:cNvPr>
          <p:cNvCxnSpPr>
            <a:cxnSpLocks/>
            <a:stCxn id="66" idx="0"/>
          </p:cNvCxnSpPr>
          <p:nvPr/>
        </p:nvCxnSpPr>
        <p:spPr>
          <a:xfrm flipV="1">
            <a:off x="1024370" y="3767239"/>
            <a:ext cx="1" cy="50194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9A37F736-FDA5-48A5-B1CA-1E10108D315E}"/>
              </a:ext>
            </a:extLst>
          </p:cNvPr>
          <p:cNvCxnSpPr>
            <a:cxnSpLocks/>
          </p:cNvCxnSpPr>
          <p:nvPr/>
        </p:nvCxnSpPr>
        <p:spPr>
          <a:xfrm flipH="1">
            <a:off x="1020814" y="2959892"/>
            <a:ext cx="4861" cy="80734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E26D24BE-BFD1-4E95-B18A-F6E80BB046B9}"/>
              </a:ext>
            </a:extLst>
          </p:cNvPr>
          <p:cNvCxnSpPr>
            <a:cxnSpLocks/>
          </p:cNvCxnSpPr>
          <p:nvPr/>
        </p:nvCxnSpPr>
        <p:spPr>
          <a:xfrm flipH="1">
            <a:off x="1020814" y="2797750"/>
            <a:ext cx="187716" cy="1798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CA04F9EA-1437-4D53-9247-3A19C1F578FB}"/>
              </a:ext>
            </a:extLst>
          </p:cNvPr>
          <p:cNvCxnSpPr>
            <a:cxnSpLocks/>
            <a:stCxn id="57" idx="2"/>
            <a:endCxn id="70" idx="6"/>
          </p:cNvCxnSpPr>
          <p:nvPr/>
        </p:nvCxnSpPr>
        <p:spPr>
          <a:xfrm flipH="1">
            <a:off x="3160354" y="2789938"/>
            <a:ext cx="410186"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9A1DA412-24EF-4E4B-A057-5C15052F83A0}"/>
              </a:ext>
            </a:extLst>
          </p:cNvPr>
          <p:cNvCxnSpPr>
            <a:cxnSpLocks/>
            <a:endCxn id="57" idx="6"/>
          </p:cNvCxnSpPr>
          <p:nvPr/>
        </p:nvCxnSpPr>
        <p:spPr>
          <a:xfrm flipH="1">
            <a:off x="3732540" y="2807923"/>
            <a:ext cx="1996572" cy="43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96D9D10B-C08E-4799-8A2F-E4E5D81E0C32}"/>
              </a:ext>
            </a:extLst>
          </p:cNvPr>
          <p:cNvCxnSpPr>
            <a:cxnSpLocks/>
            <a:stCxn id="113" idx="4"/>
          </p:cNvCxnSpPr>
          <p:nvPr/>
        </p:nvCxnSpPr>
        <p:spPr>
          <a:xfrm>
            <a:off x="943370" y="1116280"/>
            <a:ext cx="0" cy="141762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A61C0513-0EF8-44EF-8D4A-8A32681CA080}"/>
              </a:ext>
            </a:extLst>
          </p:cNvPr>
          <p:cNvCxnSpPr>
            <a:cxnSpLocks/>
          </p:cNvCxnSpPr>
          <p:nvPr/>
        </p:nvCxnSpPr>
        <p:spPr>
          <a:xfrm flipH="1" flipV="1">
            <a:off x="943370" y="2511604"/>
            <a:ext cx="262163" cy="2676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117E84E9-113E-40A2-AC49-3EC7741831C4}"/>
              </a:ext>
            </a:extLst>
          </p:cNvPr>
          <p:cNvCxnSpPr>
            <a:cxnSpLocks/>
          </p:cNvCxnSpPr>
          <p:nvPr/>
        </p:nvCxnSpPr>
        <p:spPr>
          <a:xfrm flipV="1">
            <a:off x="6291660" y="1147190"/>
            <a:ext cx="1" cy="149821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A675AD5-367E-4942-B3C8-743DA5A63779}"/>
              </a:ext>
            </a:extLst>
          </p:cNvPr>
          <p:cNvCxnSpPr>
            <a:cxnSpLocks/>
            <a:stCxn id="65" idx="6"/>
          </p:cNvCxnSpPr>
          <p:nvPr/>
        </p:nvCxnSpPr>
        <p:spPr>
          <a:xfrm>
            <a:off x="1932836" y="608600"/>
            <a:ext cx="367884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76BE50F9-A85D-4ED2-A51F-49F5ABD4ED15}"/>
              </a:ext>
            </a:extLst>
          </p:cNvPr>
          <p:cNvCxnSpPr>
            <a:cxnSpLocks/>
          </p:cNvCxnSpPr>
          <p:nvPr/>
        </p:nvCxnSpPr>
        <p:spPr>
          <a:xfrm>
            <a:off x="5611679" y="600126"/>
            <a:ext cx="683607" cy="54706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A5A47B29-C712-46BC-9226-870FB9CCDBEC}"/>
              </a:ext>
            </a:extLst>
          </p:cNvPr>
          <p:cNvCxnSpPr>
            <a:cxnSpLocks/>
          </p:cNvCxnSpPr>
          <p:nvPr/>
        </p:nvCxnSpPr>
        <p:spPr>
          <a:xfrm flipH="1">
            <a:off x="6154062" y="2631884"/>
            <a:ext cx="146878" cy="14418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04" name="Afgeronde rechthoek 33">
            <a:extLst>
              <a:ext uri="{FF2B5EF4-FFF2-40B4-BE49-F238E27FC236}">
                <a16:creationId xmlns:a16="http://schemas.microsoft.com/office/drawing/2014/main" id="{8ED58AFE-6314-42A8-B743-6BA19DA8D51A}"/>
              </a:ext>
            </a:extLst>
          </p:cNvPr>
          <p:cNvSpPr/>
          <p:nvPr/>
        </p:nvSpPr>
        <p:spPr>
          <a:xfrm>
            <a:off x="5097476" y="2841889"/>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105" name="Stroomdiagram: Scheidingslijn 104">
            <a:extLst>
              <a:ext uri="{FF2B5EF4-FFF2-40B4-BE49-F238E27FC236}">
                <a16:creationId xmlns:a16="http://schemas.microsoft.com/office/drawing/2014/main" id="{0B0476CA-7501-4362-9701-0C2E866EE8A7}"/>
              </a:ext>
            </a:extLst>
          </p:cNvPr>
          <p:cNvSpPr/>
          <p:nvPr/>
        </p:nvSpPr>
        <p:spPr>
          <a:xfrm>
            <a:off x="4785959" y="2704621"/>
            <a:ext cx="1590257" cy="173948"/>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106" name="Stroomdiagram: Scheidingslijn 105">
            <a:extLst>
              <a:ext uri="{FF2B5EF4-FFF2-40B4-BE49-F238E27FC236}">
                <a16:creationId xmlns:a16="http://schemas.microsoft.com/office/drawing/2014/main" id="{3D4B2CD8-5DF8-494B-B503-F7C9D6DCC048}"/>
              </a:ext>
            </a:extLst>
          </p:cNvPr>
          <p:cNvSpPr/>
          <p:nvPr/>
        </p:nvSpPr>
        <p:spPr>
          <a:xfrm rot="16200000">
            <a:off x="5977288" y="243749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107" name="Rechte verbindingslijn 106">
            <a:extLst>
              <a:ext uri="{FF2B5EF4-FFF2-40B4-BE49-F238E27FC236}">
                <a16:creationId xmlns:a16="http://schemas.microsoft.com/office/drawing/2014/main" id="{665291F0-B72B-49F8-B9DB-DC09846E6006}"/>
              </a:ext>
            </a:extLst>
          </p:cNvPr>
          <p:cNvCxnSpPr>
            <a:cxnSpLocks/>
            <a:stCxn id="106" idx="3"/>
          </p:cNvCxnSpPr>
          <p:nvPr/>
        </p:nvCxnSpPr>
        <p:spPr>
          <a:xfrm flipH="1" flipV="1">
            <a:off x="6291659" y="1147190"/>
            <a:ext cx="9182" cy="104775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13" name="Ovaal 112">
            <a:extLst>
              <a:ext uri="{FF2B5EF4-FFF2-40B4-BE49-F238E27FC236}">
                <a16:creationId xmlns:a16="http://schemas.microsoft.com/office/drawing/2014/main" id="{1F7BB397-2882-4A82-B16D-C3BCB5A6D950}"/>
              </a:ext>
            </a:extLst>
          </p:cNvPr>
          <p:cNvSpPr/>
          <p:nvPr/>
        </p:nvSpPr>
        <p:spPr>
          <a:xfrm>
            <a:off x="862370" y="93197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114" name="Afgeronde rechthoek 24">
            <a:extLst>
              <a:ext uri="{FF2B5EF4-FFF2-40B4-BE49-F238E27FC236}">
                <a16:creationId xmlns:a16="http://schemas.microsoft.com/office/drawing/2014/main" id="{EAA5F1C8-6665-4DF8-961D-C5EE2EFC386A}"/>
              </a:ext>
            </a:extLst>
          </p:cNvPr>
          <p:cNvSpPr/>
          <p:nvPr/>
        </p:nvSpPr>
        <p:spPr>
          <a:xfrm>
            <a:off x="7688401" y="3602131"/>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115" name="Ovaal 114">
            <a:extLst>
              <a:ext uri="{FF2B5EF4-FFF2-40B4-BE49-F238E27FC236}">
                <a16:creationId xmlns:a16="http://schemas.microsoft.com/office/drawing/2014/main" id="{33149400-AF8B-4774-BB9E-3E1A695A2B28}"/>
              </a:ext>
            </a:extLst>
          </p:cNvPr>
          <p:cNvSpPr/>
          <p:nvPr/>
        </p:nvSpPr>
        <p:spPr>
          <a:xfrm>
            <a:off x="8063822" y="3437402"/>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116" name="Rechte verbindingslijn 115">
            <a:extLst>
              <a:ext uri="{FF2B5EF4-FFF2-40B4-BE49-F238E27FC236}">
                <a16:creationId xmlns:a16="http://schemas.microsoft.com/office/drawing/2014/main" id="{6DF3168B-0F72-4181-9BE9-F371D0D4EB25}"/>
              </a:ext>
            </a:extLst>
          </p:cNvPr>
          <p:cNvCxnSpPr>
            <a:cxnSpLocks/>
          </p:cNvCxnSpPr>
          <p:nvPr/>
        </p:nvCxnSpPr>
        <p:spPr>
          <a:xfrm flipV="1">
            <a:off x="7767960" y="2783906"/>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E0AB5D06-3C7B-4131-8218-37E6EC3C8942}"/>
              </a:ext>
            </a:extLst>
          </p:cNvPr>
          <p:cNvCxnSpPr>
            <a:cxnSpLocks/>
          </p:cNvCxnSpPr>
          <p:nvPr/>
        </p:nvCxnSpPr>
        <p:spPr>
          <a:xfrm flipH="1" flipV="1">
            <a:off x="8041024" y="2771473"/>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C4D14F08-9D85-41ED-A415-BF74B68E2919}"/>
              </a:ext>
            </a:extLst>
          </p:cNvPr>
          <p:cNvCxnSpPr>
            <a:cxnSpLocks/>
            <a:stCxn id="115" idx="0"/>
          </p:cNvCxnSpPr>
          <p:nvPr/>
        </p:nvCxnSpPr>
        <p:spPr>
          <a:xfrm flipH="1" flipV="1">
            <a:off x="8133901" y="2849490"/>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3" name="Afgeronde rechthoek 36">
            <a:extLst>
              <a:ext uri="{FF2B5EF4-FFF2-40B4-BE49-F238E27FC236}">
                <a16:creationId xmlns:a16="http://schemas.microsoft.com/office/drawing/2014/main" id="{59D37934-1EEF-4D62-BB02-07E696C7EB7C}"/>
              </a:ext>
            </a:extLst>
          </p:cNvPr>
          <p:cNvSpPr/>
          <p:nvPr/>
        </p:nvSpPr>
        <p:spPr>
          <a:xfrm>
            <a:off x="1766694" y="2322605"/>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cxnSp>
        <p:nvCxnSpPr>
          <p:cNvPr id="64" name="Rechte verbindingslijn 63">
            <a:extLst>
              <a:ext uri="{FF2B5EF4-FFF2-40B4-BE49-F238E27FC236}">
                <a16:creationId xmlns:a16="http://schemas.microsoft.com/office/drawing/2014/main" id="{BC256331-7F9C-4FA5-BFD9-CC357F1D4824}"/>
              </a:ext>
            </a:extLst>
          </p:cNvPr>
          <p:cNvCxnSpPr>
            <a:cxnSpLocks/>
            <a:stCxn id="70" idx="2"/>
            <a:endCxn id="69" idx="6"/>
          </p:cNvCxnSpPr>
          <p:nvPr/>
        </p:nvCxnSpPr>
        <p:spPr>
          <a:xfrm flipH="1">
            <a:off x="2294670" y="2789938"/>
            <a:ext cx="703684" cy="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1D260BE4-4E8E-4F70-9F1F-87989534C559}"/>
              </a:ext>
            </a:extLst>
          </p:cNvPr>
          <p:cNvSpPr/>
          <p:nvPr/>
        </p:nvSpPr>
        <p:spPr>
          <a:xfrm>
            <a:off x="3570540" y="270893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1" name="Titel 1">
            <a:extLst>
              <a:ext uri="{FF2B5EF4-FFF2-40B4-BE49-F238E27FC236}">
                <a16:creationId xmlns:a16="http://schemas.microsoft.com/office/drawing/2014/main" id="{45428CA7-6AAC-40CE-8AE8-311AC9724BAC}"/>
              </a:ext>
            </a:extLst>
          </p:cNvPr>
          <p:cNvSpPr txBox="1">
            <a:spLocks/>
          </p:cNvSpPr>
          <p:nvPr/>
        </p:nvSpPr>
        <p:spPr>
          <a:xfrm>
            <a:off x="540355" y="27938"/>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2" name="Tijdelijke aanduiding voor tekst 2">
            <a:extLst>
              <a:ext uri="{FF2B5EF4-FFF2-40B4-BE49-F238E27FC236}">
                <a16:creationId xmlns:a16="http://schemas.microsoft.com/office/drawing/2014/main" id="{10074D7B-DA54-C710-4331-3C051B83864A}"/>
              </a:ext>
            </a:extLst>
          </p:cNvPr>
          <p:cNvSpPr txBox="1">
            <a:spLocks/>
          </p:cNvSpPr>
          <p:nvPr/>
        </p:nvSpPr>
        <p:spPr>
          <a:xfrm>
            <a:off x="533024" y="324743"/>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P.D. </a:t>
            </a:r>
            <a:r>
              <a:rPr lang="nl-NL" sz="1500" dirty="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 van energienetten - </a:t>
            </a:r>
            <a:r>
              <a:rPr lang="nl-NL" sz="1500" dirty="0" err="1">
                <a:solidFill>
                  <a:srgbClr val="48AED0"/>
                </a:solidFill>
                <a:latin typeface="Microsoft JhengHei Light" panose="020B0304030504040204" pitchFamily="34" charset="-120"/>
                <a:ea typeface="Microsoft JhengHei Light" panose="020B0304030504040204" pitchFamily="34" charset="-120"/>
                <a:cs typeface="Calibri Light"/>
              </a:rPr>
              <a:t>Storingherstel</a:t>
            </a:r>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Tree>
    <p:extLst>
      <p:ext uri="{BB962C8B-B14F-4D97-AF65-F5344CB8AC3E}">
        <p14:creationId xmlns:p14="http://schemas.microsoft.com/office/powerpoint/2010/main" val="130070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CB0888B-E54A-C95D-85C3-CDDC44C9480B}"/>
              </a:ext>
            </a:extLst>
          </p:cNvPr>
          <p:cNvPicPr>
            <a:picLocks noChangeAspect="1"/>
          </p:cNvPicPr>
          <p:nvPr/>
        </p:nvPicPr>
        <p:blipFill>
          <a:blip r:embed="rId2"/>
          <a:stretch>
            <a:fillRect/>
          </a:stretch>
        </p:blipFill>
        <p:spPr>
          <a:xfrm>
            <a:off x="302424" y="654787"/>
            <a:ext cx="7962066" cy="4170025"/>
          </a:xfrm>
          <a:prstGeom prst="rect">
            <a:avLst/>
          </a:prstGeom>
        </p:spPr>
      </p:pic>
      <p:sp>
        <p:nvSpPr>
          <p:cNvPr id="44" name="Ovaal 43"/>
          <p:cNvSpPr/>
          <p:nvPr/>
        </p:nvSpPr>
        <p:spPr>
          <a:xfrm>
            <a:off x="1712034" y="319939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58" name="Rechte verbindingslijn 57"/>
          <p:cNvCxnSpPr>
            <a:stCxn id="50" idx="4"/>
            <a:endCxn id="44" idx="0"/>
          </p:cNvCxnSpPr>
          <p:nvPr/>
        </p:nvCxnSpPr>
        <p:spPr>
          <a:xfrm flipH="1">
            <a:off x="1818567" y="2148609"/>
            <a:ext cx="16169" cy="105078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2" name="Ovaal 41"/>
          <p:cNvSpPr/>
          <p:nvPr/>
        </p:nvSpPr>
        <p:spPr>
          <a:xfrm>
            <a:off x="4369928" y="193170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50" name="Ovaal 49"/>
          <p:cNvSpPr/>
          <p:nvPr/>
        </p:nvSpPr>
        <p:spPr>
          <a:xfrm>
            <a:off x="1728204" y="193170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lang="nl-NL" sz="900">
                <a:solidFill>
                  <a:srgbClr val="FFFFFF"/>
                </a:solidFill>
                <a:latin typeface="Arial"/>
              </a:rPr>
              <a:t>3</a:t>
            </a:r>
          </a:p>
        </p:txBody>
      </p:sp>
      <p:sp>
        <p:nvSpPr>
          <p:cNvPr id="59" name="Ovaal 58"/>
          <p:cNvSpPr/>
          <p:nvPr/>
        </p:nvSpPr>
        <p:spPr>
          <a:xfrm>
            <a:off x="397713" y="265268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60" name="Rechte verbindingslijn 59"/>
          <p:cNvCxnSpPr>
            <a:stCxn id="44" idx="2"/>
            <a:endCxn id="59" idx="5"/>
          </p:cNvCxnSpPr>
          <p:nvPr/>
        </p:nvCxnSpPr>
        <p:spPr>
          <a:xfrm flipH="1" flipV="1">
            <a:off x="579574" y="2837824"/>
            <a:ext cx="1132460" cy="470024"/>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1344037" y="3457960"/>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defRPr/>
            </a:pPr>
            <a:r>
              <a:rPr lang="nl-NL" sz="900">
                <a:solidFill>
                  <a:srgbClr val="FFFFFF"/>
                </a:solidFill>
                <a:latin typeface="Arial"/>
              </a:rPr>
              <a:t>6</a:t>
            </a:r>
          </a:p>
        </p:txBody>
      </p:sp>
      <p:cxnSp>
        <p:nvCxnSpPr>
          <p:cNvPr id="46" name="Rechte verbindingslijn 45"/>
          <p:cNvCxnSpPr>
            <a:cxnSpLocks/>
            <a:stCxn id="29" idx="2"/>
            <a:endCxn id="45" idx="6"/>
          </p:cNvCxnSpPr>
          <p:nvPr/>
        </p:nvCxnSpPr>
        <p:spPr>
          <a:xfrm flipH="1" flipV="1">
            <a:off x="1557101" y="3566411"/>
            <a:ext cx="2812827" cy="18126"/>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9" name="Ovaal 48"/>
          <p:cNvSpPr/>
          <p:nvPr/>
        </p:nvSpPr>
        <p:spPr>
          <a:xfrm>
            <a:off x="393608" y="2178527"/>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51" name="Rechte verbindingslijn 50"/>
          <p:cNvCxnSpPr>
            <a:stCxn id="59" idx="0"/>
            <a:endCxn id="49" idx="4"/>
          </p:cNvCxnSpPr>
          <p:nvPr/>
        </p:nvCxnSpPr>
        <p:spPr>
          <a:xfrm flipH="1" flipV="1">
            <a:off x="500140" y="2395429"/>
            <a:ext cx="4106" cy="25725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87" name="Titel 1">
            <a:extLst>
              <a:ext uri="{FF2B5EF4-FFF2-40B4-BE49-F238E27FC236}">
                <a16:creationId xmlns:a16="http://schemas.microsoft.com/office/drawing/2014/main" id="{48660CA3-6A57-46CF-9231-6307E8CFD28A}"/>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88" name="Tijdelijke aanduiding voor tekst 2">
            <a:extLst>
              <a:ext uri="{FF2B5EF4-FFF2-40B4-BE49-F238E27FC236}">
                <a16:creationId xmlns:a16="http://schemas.microsoft.com/office/drawing/2014/main" id="{9888CE08-E0C9-4AD1-8F20-A9F67AE22293}"/>
              </a:ext>
            </a:extLst>
          </p:cNvPr>
          <p:cNvSpPr txBox="1">
            <a:spLocks/>
          </p:cNvSpPr>
          <p:nvPr/>
        </p:nvSpPr>
        <p:spPr>
          <a:xfrm>
            <a:off x="535676" y="39039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P.E. Afstemmen gewenste en beschikbare transport capaciteit</a:t>
            </a:r>
          </a:p>
          <a:p>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cxnSp>
        <p:nvCxnSpPr>
          <p:cNvPr id="20" name="Rechte verbindingslijn 19">
            <a:extLst>
              <a:ext uri="{FF2B5EF4-FFF2-40B4-BE49-F238E27FC236}">
                <a16:creationId xmlns:a16="http://schemas.microsoft.com/office/drawing/2014/main" id="{F4071FC8-F291-4B7A-8158-30C9BF02398F}"/>
              </a:ext>
            </a:extLst>
          </p:cNvPr>
          <p:cNvCxnSpPr>
            <a:cxnSpLocks/>
            <a:stCxn id="42" idx="2"/>
            <a:endCxn id="50" idx="6"/>
          </p:cNvCxnSpPr>
          <p:nvPr/>
        </p:nvCxnSpPr>
        <p:spPr>
          <a:xfrm flipH="1">
            <a:off x="1941267" y="2040158"/>
            <a:ext cx="2428661" cy="0"/>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23" name="Ovaal 22">
            <a:extLst>
              <a:ext uri="{FF2B5EF4-FFF2-40B4-BE49-F238E27FC236}">
                <a16:creationId xmlns:a16="http://schemas.microsoft.com/office/drawing/2014/main" id="{5B6FE740-65D4-4A51-B9B3-38DB2267AB4A}"/>
              </a:ext>
            </a:extLst>
          </p:cNvPr>
          <p:cNvSpPr/>
          <p:nvPr/>
        </p:nvSpPr>
        <p:spPr>
          <a:xfrm>
            <a:off x="7071078" y="3287794"/>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 name="Ovaal 28">
            <a:extLst>
              <a:ext uri="{FF2B5EF4-FFF2-40B4-BE49-F238E27FC236}">
                <a16:creationId xmlns:a16="http://schemas.microsoft.com/office/drawing/2014/main" id="{9E62EA08-131B-40AF-80A4-FB4426BAFE26}"/>
              </a:ext>
            </a:extLst>
          </p:cNvPr>
          <p:cNvSpPr/>
          <p:nvPr/>
        </p:nvSpPr>
        <p:spPr>
          <a:xfrm>
            <a:off x="4369928" y="347608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36" name="Rechte verbindingslijn 35">
            <a:extLst>
              <a:ext uri="{FF2B5EF4-FFF2-40B4-BE49-F238E27FC236}">
                <a16:creationId xmlns:a16="http://schemas.microsoft.com/office/drawing/2014/main" id="{959961E1-A740-4CF3-A99D-AB1C419E7B19}"/>
              </a:ext>
            </a:extLst>
          </p:cNvPr>
          <p:cNvCxnSpPr>
            <a:cxnSpLocks/>
            <a:stCxn id="29" idx="0"/>
            <a:endCxn id="42" idx="4"/>
          </p:cNvCxnSpPr>
          <p:nvPr/>
        </p:nvCxnSpPr>
        <p:spPr>
          <a:xfrm flipV="1">
            <a:off x="4476460" y="2148609"/>
            <a:ext cx="0" cy="1327477"/>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CAAE86F0-AE3C-48E3-91BB-57BC894BA5A0}"/>
              </a:ext>
            </a:extLst>
          </p:cNvPr>
          <p:cNvCxnSpPr>
            <a:cxnSpLocks/>
            <a:stCxn id="23" idx="2"/>
            <a:endCxn id="44" idx="6"/>
          </p:cNvCxnSpPr>
          <p:nvPr/>
        </p:nvCxnSpPr>
        <p:spPr>
          <a:xfrm flipH="1" flipV="1">
            <a:off x="1925098" y="3307847"/>
            <a:ext cx="5145980" cy="8839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3FB03925-8D4A-42E5-BCC6-96CA57DC9637}"/>
              </a:ext>
            </a:extLst>
          </p:cNvPr>
          <p:cNvSpPr/>
          <p:nvPr/>
        </p:nvSpPr>
        <p:spPr>
          <a:xfrm>
            <a:off x="7089144" y="2070076"/>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54" name="Ovaal 53">
            <a:extLst>
              <a:ext uri="{FF2B5EF4-FFF2-40B4-BE49-F238E27FC236}">
                <a16:creationId xmlns:a16="http://schemas.microsoft.com/office/drawing/2014/main" id="{6682D9C7-B1CD-4BCF-822B-8EF049F93479}"/>
              </a:ext>
            </a:extLst>
          </p:cNvPr>
          <p:cNvSpPr/>
          <p:nvPr/>
        </p:nvSpPr>
        <p:spPr>
          <a:xfrm>
            <a:off x="7069491" y="2503375"/>
            <a:ext cx="213064" cy="216902"/>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55" name="Rechte verbindingslijn 54">
            <a:extLst>
              <a:ext uri="{FF2B5EF4-FFF2-40B4-BE49-F238E27FC236}">
                <a16:creationId xmlns:a16="http://schemas.microsoft.com/office/drawing/2014/main" id="{383A5147-184F-4FE3-AB0C-747EFCFF3DC7}"/>
              </a:ext>
            </a:extLst>
          </p:cNvPr>
          <p:cNvCxnSpPr>
            <a:cxnSpLocks/>
            <a:stCxn id="54" idx="0"/>
            <a:endCxn id="53" idx="4"/>
          </p:cNvCxnSpPr>
          <p:nvPr/>
        </p:nvCxnSpPr>
        <p:spPr>
          <a:xfrm flipV="1">
            <a:off x="7176023" y="2286978"/>
            <a:ext cx="19653" cy="216398"/>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573AB2CD-03F0-4743-A147-436A95DC3DA3}"/>
              </a:ext>
            </a:extLst>
          </p:cNvPr>
          <p:cNvCxnSpPr>
            <a:cxnSpLocks/>
            <a:stCxn id="54" idx="2"/>
            <a:endCxn id="44" idx="6"/>
          </p:cNvCxnSpPr>
          <p:nvPr/>
        </p:nvCxnSpPr>
        <p:spPr>
          <a:xfrm flipH="1">
            <a:off x="1925098" y="2611826"/>
            <a:ext cx="5144393" cy="696021"/>
          </a:xfrm>
          <a:prstGeom prst="line">
            <a:avLst/>
          </a:prstGeom>
          <a:ln w="85725">
            <a:solidFill>
              <a:srgbClr val="3399FF"/>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629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fgeronde rechthoek 41">
            <a:extLst>
              <a:ext uri="{FF2B5EF4-FFF2-40B4-BE49-F238E27FC236}">
                <a16:creationId xmlns:a16="http://schemas.microsoft.com/office/drawing/2014/main" id="{0CD5F06D-D2F4-4D34-BE6B-7A69F1A2759F}"/>
              </a:ext>
            </a:extLst>
          </p:cNvPr>
          <p:cNvSpPr/>
          <p:nvPr/>
        </p:nvSpPr>
        <p:spPr>
          <a:xfrm>
            <a:off x="4572000" y="847565"/>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 .3. Marktprocessen uitvoeren/faciliteren</a:t>
            </a:r>
          </a:p>
        </p:txBody>
      </p:sp>
      <p:sp>
        <p:nvSpPr>
          <p:cNvPr id="74" name="Ovaal 73">
            <a:extLst>
              <a:ext uri="{FF2B5EF4-FFF2-40B4-BE49-F238E27FC236}">
                <a16:creationId xmlns:a16="http://schemas.microsoft.com/office/drawing/2014/main" id="{1F47EBAB-9400-476E-9D85-D522F1AB8646}"/>
              </a:ext>
            </a:extLst>
          </p:cNvPr>
          <p:cNvSpPr/>
          <p:nvPr/>
        </p:nvSpPr>
        <p:spPr>
          <a:xfrm>
            <a:off x="3962428" y="320029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75" name="Ovaal 74">
            <a:extLst>
              <a:ext uri="{FF2B5EF4-FFF2-40B4-BE49-F238E27FC236}">
                <a16:creationId xmlns:a16="http://schemas.microsoft.com/office/drawing/2014/main" id="{3F03EC21-7ACC-47A1-BDF3-DEC410B0DE12}"/>
              </a:ext>
            </a:extLst>
          </p:cNvPr>
          <p:cNvSpPr/>
          <p:nvPr/>
        </p:nvSpPr>
        <p:spPr>
          <a:xfrm>
            <a:off x="4183576" y="320029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24</a:t>
            </a:fld>
            <a:endParaRPr lang="en-GB" sz="750" b="0">
              <a:solidFill>
                <a:srgbClr val="625D62">
                  <a:tint val="75000"/>
                </a:srgbClr>
              </a:solidFill>
              <a:latin typeface="Arial"/>
            </a:endParaRPr>
          </a:p>
        </p:txBody>
      </p:sp>
      <p:sp>
        <p:nvSpPr>
          <p:cNvPr id="28" name="Afgeronde rechthoek 19">
            <a:extLst>
              <a:ext uri="{FF2B5EF4-FFF2-40B4-BE49-F238E27FC236}">
                <a16:creationId xmlns:a16="http://schemas.microsoft.com/office/drawing/2014/main" id="{DF7D602D-C7FC-4E97-9D05-8083BDF8CA72}"/>
              </a:ext>
            </a:extLst>
          </p:cNvPr>
          <p:cNvSpPr/>
          <p:nvPr/>
        </p:nvSpPr>
        <p:spPr>
          <a:xfrm>
            <a:off x="1505606" y="139826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dirty="0">
                <a:solidFill>
                  <a:srgbClr val="625D62">
                    <a:lumMod val="50000"/>
                  </a:srgbClr>
                </a:solidFill>
                <a:latin typeface="Microsoft JhengHei Light"/>
              </a:rPr>
              <a:t>.2. Klantovereenkomsten verwerven en beheren</a:t>
            </a:r>
          </a:p>
        </p:txBody>
      </p:sp>
      <p:sp>
        <p:nvSpPr>
          <p:cNvPr id="29" name="Afgeronde rechthoek 24">
            <a:extLst>
              <a:ext uri="{FF2B5EF4-FFF2-40B4-BE49-F238E27FC236}">
                <a16:creationId xmlns:a16="http://schemas.microsoft.com/office/drawing/2014/main" id="{9B9BD8ED-3E35-4674-AA7C-B1448C2B5CFB}"/>
              </a:ext>
            </a:extLst>
          </p:cNvPr>
          <p:cNvSpPr/>
          <p:nvPr/>
        </p:nvSpPr>
        <p:spPr>
          <a:xfrm>
            <a:off x="7702264" y="402770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0" name="Afgeronde rechthoek 39">
            <a:extLst>
              <a:ext uri="{FF2B5EF4-FFF2-40B4-BE49-F238E27FC236}">
                <a16:creationId xmlns:a16="http://schemas.microsoft.com/office/drawing/2014/main" id="{799F7DC3-3E83-420F-9E22-F2115292ED4F}"/>
              </a:ext>
            </a:extLst>
          </p:cNvPr>
          <p:cNvSpPr/>
          <p:nvPr/>
        </p:nvSpPr>
        <p:spPr>
          <a:xfrm>
            <a:off x="181810" y="418007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33" name="Afgeronde rechthoek 20">
            <a:extLst>
              <a:ext uri="{FF2B5EF4-FFF2-40B4-BE49-F238E27FC236}">
                <a16:creationId xmlns:a16="http://schemas.microsoft.com/office/drawing/2014/main" id="{768A55A4-7591-454A-8275-F27CD5762E68}"/>
              </a:ext>
            </a:extLst>
          </p:cNvPr>
          <p:cNvSpPr/>
          <p:nvPr/>
        </p:nvSpPr>
        <p:spPr>
          <a:xfrm>
            <a:off x="944415" y="62160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lvl="0" algn="ctr">
              <a:defRPr/>
            </a:pPr>
            <a:r>
              <a:rPr lang="nl-NL" sz="525" b="1">
                <a:solidFill>
                  <a:srgbClr val="625D62">
                    <a:lumMod val="50000"/>
                  </a:srgbClr>
                </a:solidFill>
                <a:latin typeface="Microsoft JhengHei Light"/>
              </a:rPr>
              <a:t>.1. Klanten bedienen en relaties onderhouden</a:t>
            </a:r>
          </a:p>
        </p:txBody>
      </p:sp>
      <p:sp>
        <p:nvSpPr>
          <p:cNvPr id="34" name="Afgeronde rechthoek 32">
            <a:extLst>
              <a:ext uri="{FF2B5EF4-FFF2-40B4-BE49-F238E27FC236}">
                <a16:creationId xmlns:a16="http://schemas.microsoft.com/office/drawing/2014/main" id="{64833236-76B0-412C-ACE0-33BA935F431C}"/>
              </a:ext>
            </a:extLst>
          </p:cNvPr>
          <p:cNvSpPr/>
          <p:nvPr/>
        </p:nvSpPr>
        <p:spPr>
          <a:xfrm>
            <a:off x="3196046" y="2849323"/>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35" name="Afgeronde rechthoek 30">
            <a:extLst>
              <a:ext uri="{FF2B5EF4-FFF2-40B4-BE49-F238E27FC236}">
                <a16:creationId xmlns:a16="http://schemas.microsoft.com/office/drawing/2014/main" id="{CE313248-9AA7-4AE7-8DC6-9FEF810B63D2}"/>
              </a:ext>
            </a:extLst>
          </p:cNvPr>
          <p:cNvSpPr/>
          <p:nvPr/>
        </p:nvSpPr>
        <p:spPr>
          <a:xfrm>
            <a:off x="4146761" y="2849323"/>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36" name="Ovaal 35">
            <a:extLst>
              <a:ext uri="{FF2B5EF4-FFF2-40B4-BE49-F238E27FC236}">
                <a16:creationId xmlns:a16="http://schemas.microsoft.com/office/drawing/2014/main" id="{09BF58CB-7EDE-4A2F-8697-81ABF28E079A}"/>
              </a:ext>
            </a:extLst>
          </p:cNvPr>
          <p:cNvSpPr/>
          <p:nvPr/>
        </p:nvSpPr>
        <p:spPr>
          <a:xfrm>
            <a:off x="1086880" y="427800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8" name="Ovaal 37">
            <a:extLst>
              <a:ext uri="{FF2B5EF4-FFF2-40B4-BE49-F238E27FC236}">
                <a16:creationId xmlns:a16="http://schemas.microsoft.com/office/drawing/2014/main" id="{AA2D9478-58CC-4877-927E-0E127E12967C}"/>
              </a:ext>
            </a:extLst>
          </p:cNvPr>
          <p:cNvSpPr/>
          <p:nvPr/>
        </p:nvSpPr>
        <p:spPr>
          <a:xfrm>
            <a:off x="1311994" y="956017"/>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40" name="Ovaal 39">
            <a:extLst>
              <a:ext uri="{FF2B5EF4-FFF2-40B4-BE49-F238E27FC236}">
                <a16:creationId xmlns:a16="http://schemas.microsoft.com/office/drawing/2014/main" id="{61AFE283-08F0-4D99-8936-0ECF0323DCBA}"/>
              </a:ext>
            </a:extLst>
          </p:cNvPr>
          <p:cNvSpPr/>
          <p:nvPr/>
        </p:nvSpPr>
        <p:spPr>
          <a:xfrm>
            <a:off x="8070898" y="3847939"/>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41" name="Ovaal 40">
            <a:extLst>
              <a:ext uri="{FF2B5EF4-FFF2-40B4-BE49-F238E27FC236}">
                <a16:creationId xmlns:a16="http://schemas.microsoft.com/office/drawing/2014/main" id="{1A806DA9-2BBB-4F63-85C8-C1CBE983512C}"/>
              </a:ext>
            </a:extLst>
          </p:cNvPr>
          <p:cNvSpPr/>
          <p:nvPr/>
        </p:nvSpPr>
        <p:spPr>
          <a:xfrm>
            <a:off x="1316669" y="163161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2" name="Stroomdiagram: Scheidingslijn 41">
            <a:extLst>
              <a:ext uri="{FF2B5EF4-FFF2-40B4-BE49-F238E27FC236}">
                <a16:creationId xmlns:a16="http://schemas.microsoft.com/office/drawing/2014/main" id="{69953A65-B1B6-4AB8-A0E6-7DCD2094E424}"/>
              </a:ext>
            </a:extLst>
          </p:cNvPr>
          <p:cNvSpPr/>
          <p:nvPr/>
        </p:nvSpPr>
        <p:spPr>
          <a:xfrm>
            <a:off x="3819226" y="3200293"/>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45" name="Rechte verbindingslijn 44">
            <a:extLst>
              <a:ext uri="{FF2B5EF4-FFF2-40B4-BE49-F238E27FC236}">
                <a16:creationId xmlns:a16="http://schemas.microsoft.com/office/drawing/2014/main" id="{6C8253F2-DEA1-446E-AED5-4427F5F8106C}"/>
              </a:ext>
            </a:extLst>
          </p:cNvPr>
          <p:cNvCxnSpPr>
            <a:cxnSpLocks/>
            <a:stCxn id="38" idx="4"/>
            <a:endCxn id="41" idx="0"/>
          </p:cNvCxnSpPr>
          <p:nvPr/>
        </p:nvCxnSpPr>
        <p:spPr>
          <a:xfrm>
            <a:off x="1392994" y="1118017"/>
            <a:ext cx="4676" cy="51359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508662C5-1D9A-45FA-9CFF-0406B282D1DB}"/>
              </a:ext>
            </a:extLst>
          </p:cNvPr>
          <p:cNvCxnSpPr>
            <a:cxnSpLocks/>
            <a:endCxn id="41" idx="4"/>
          </p:cNvCxnSpPr>
          <p:nvPr/>
        </p:nvCxnSpPr>
        <p:spPr>
          <a:xfrm flipV="1">
            <a:off x="1397669" y="1793616"/>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00425BC6-5235-4CEF-BD46-A2DC9C8F3924}"/>
              </a:ext>
            </a:extLst>
          </p:cNvPr>
          <p:cNvCxnSpPr>
            <a:cxnSpLocks/>
          </p:cNvCxnSpPr>
          <p:nvPr/>
        </p:nvCxnSpPr>
        <p:spPr>
          <a:xfrm flipH="1" flipV="1">
            <a:off x="1392994" y="2451061"/>
            <a:ext cx="833033" cy="81713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E4E8114D-5DE8-4CCF-A288-B47A394C0572}"/>
              </a:ext>
            </a:extLst>
          </p:cNvPr>
          <p:cNvCxnSpPr>
            <a:cxnSpLocks/>
            <a:stCxn id="42" idx="1"/>
          </p:cNvCxnSpPr>
          <p:nvPr/>
        </p:nvCxnSpPr>
        <p:spPr>
          <a:xfrm flipH="1">
            <a:off x="2218981" y="3281293"/>
            <a:ext cx="1600245" cy="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D35AFAE3-93A2-45DB-91AE-8985D1AD51C8}"/>
              </a:ext>
            </a:extLst>
          </p:cNvPr>
          <p:cNvCxnSpPr>
            <a:cxnSpLocks/>
            <a:stCxn id="42" idx="3"/>
          </p:cNvCxnSpPr>
          <p:nvPr/>
        </p:nvCxnSpPr>
        <p:spPr>
          <a:xfrm>
            <a:off x="4488779" y="3281293"/>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F7BD9B43-E288-4D36-9CDF-A6399AC5FBD9}"/>
              </a:ext>
            </a:extLst>
          </p:cNvPr>
          <p:cNvCxnSpPr>
            <a:cxnSpLocks/>
          </p:cNvCxnSpPr>
          <p:nvPr/>
        </p:nvCxnSpPr>
        <p:spPr>
          <a:xfrm>
            <a:off x="1165626" y="4646638"/>
            <a:ext cx="155971" cy="129824"/>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74F64B1A-434D-4D95-A5F0-4313DCF9EDE7}"/>
              </a:ext>
            </a:extLst>
          </p:cNvPr>
          <p:cNvCxnSpPr>
            <a:cxnSpLocks/>
            <a:endCxn id="36" idx="4"/>
          </p:cNvCxnSpPr>
          <p:nvPr/>
        </p:nvCxnSpPr>
        <p:spPr>
          <a:xfrm flipV="1">
            <a:off x="1167880" y="4440002"/>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04321B75-3AB2-48DE-8F4F-651282AA7209}"/>
              </a:ext>
            </a:extLst>
          </p:cNvPr>
          <p:cNvCxnSpPr>
            <a:cxnSpLocks/>
          </p:cNvCxnSpPr>
          <p:nvPr/>
        </p:nvCxnSpPr>
        <p:spPr>
          <a:xfrm flipV="1">
            <a:off x="1335727" y="4772061"/>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E23ACDA8-1750-452B-8C27-A405613970C7}"/>
              </a:ext>
            </a:extLst>
          </p:cNvPr>
          <p:cNvCxnSpPr>
            <a:cxnSpLocks/>
            <a:endCxn id="36" idx="0"/>
          </p:cNvCxnSpPr>
          <p:nvPr/>
        </p:nvCxnSpPr>
        <p:spPr>
          <a:xfrm flipH="1">
            <a:off x="1167880" y="3774673"/>
            <a:ext cx="5388" cy="50332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61BF92FC-237E-4269-B74B-24575F20A0C1}"/>
              </a:ext>
            </a:extLst>
          </p:cNvPr>
          <p:cNvCxnSpPr>
            <a:cxnSpLocks/>
          </p:cNvCxnSpPr>
          <p:nvPr/>
        </p:nvCxnSpPr>
        <p:spPr>
          <a:xfrm flipV="1">
            <a:off x="1315258" y="3528151"/>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152BA97A-50BE-4473-BA70-882A90D0CFA8}"/>
              </a:ext>
            </a:extLst>
          </p:cNvPr>
          <p:cNvCxnSpPr>
            <a:cxnSpLocks/>
          </p:cNvCxnSpPr>
          <p:nvPr/>
        </p:nvCxnSpPr>
        <p:spPr>
          <a:xfrm>
            <a:off x="7593615" y="3533171"/>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1BD4B600-672F-4BF5-8678-D57A2A6F5F47}"/>
              </a:ext>
            </a:extLst>
          </p:cNvPr>
          <p:cNvCxnSpPr>
            <a:cxnSpLocks/>
          </p:cNvCxnSpPr>
          <p:nvPr/>
        </p:nvCxnSpPr>
        <p:spPr>
          <a:xfrm flipH="1">
            <a:off x="1173268" y="3533172"/>
            <a:ext cx="135700" cy="12242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310C3713-CA35-48FA-93BA-75C7EDE6B424}"/>
              </a:ext>
            </a:extLst>
          </p:cNvPr>
          <p:cNvCxnSpPr>
            <a:cxnSpLocks/>
          </p:cNvCxnSpPr>
          <p:nvPr/>
        </p:nvCxnSpPr>
        <p:spPr>
          <a:xfrm flipH="1" flipV="1">
            <a:off x="4656625" y="3408589"/>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1B73049E-362B-45DB-8118-0F945CC40024}"/>
              </a:ext>
            </a:extLst>
          </p:cNvPr>
          <p:cNvCxnSpPr>
            <a:cxnSpLocks/>
          </p:cNvCxnSpPr>
          <p:nvPr/>
        </p:nvCxnSpPr>
        <p:spPr>
          <a:xfrm flipH="1">
            <a:off x="4428249" y="4558070"/>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6380E28A-C367-43CB-9A6C-EE4FA116DC10}"/>
              </a:ext>
            </a:extLst>
          </p:cNvPr>
          <p:cNvCxnSpPr>
            <a:cxnSpLocks/>
          </p:cNvCxnSpPr>
          <p:nvPr/>
        </p:nvCxnSpPr>
        <p:spPr>
          <a:xfrm flipV="1">
            <a:off x="1165626" y="3651308"/>
            <a:ext cx="4820" cy="12336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0B476FAF-D472-4691-B082-329ABD637C9C}"/>
              </a:ext>
            </a:extLst>
          </p:cNvPr>
          <p:cNvCxnSpPr>
            <a:cxnSpLocks/>
          </p:cNvCxnSpPr>
          <p:nvPr/>
        </p:nvCxnSpPr>
        <p:spPr>
          <a:xfrm flipV="1">
            <a:off x="7998562" y="3928939"/>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3" name="Titel 1">
            <a:extLst>
              <a:ext uri="{FF2B5EF4-FFF2-40B4-BE49-F238E27FC236}">
                <a16:creationId xmlns:a16="http://schemas.microsoft.com/office/drawing/2014/main" id="{AE7B5265-A4D1-40A2-B605-6731688C104B}"/>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48" name="Afgeronde rechthoek 40">
            <a:extLst>
              <a:ext uri="{FF2B5EF4-FFF2-40B4-BE49-F238E27FC236}">
                <a16:creationId xmlns:a16="http://schemas.microsoft.com/office/drawing/2014/main" id="{31A9A9B6-095E-4FA7-9E27-395AC73982A2}"/>
              </a:ext>
            </a:extLst>
          </p:cNvPr>
          <p:cNvSpPr/>
          <p:nvPr/>
        </p:nvSpPr>
        <p:spPr>
          <a:xfrm>
            <a:off x="7690645" y="85104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49" name="Afgeronde rechthoek 41">
            <a:extLst>
              <a:ext uri="{FF2B5EF4-FFF2-40B4-BE49-F238E27FC236}">
                <a16:creationId xmlns:a16="http://schemas.microsoft.com/office/drawing/2014/main" id="{EE623529-E5E0-42E3-8E82-4F018BBEA466}"/>
              </a:ext>
            </a:extLst>
          </p:cNvPr>
          <p:cNvSpPr/>
          <p:nvPr/>
        </p:nvSpPr>
        <p:spPr>
          <a:xfrm>
            <a:off x="6685877" y="848756"/>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54" name="Ovaal 53">
            <a:extLst>
              <a:ext uri="{FF2B5EF4-FFF2-40B4-BE49-F238E27FC236}">
                <a16:creationId xmlns:a16="http://schemas.microsoft.com/office/drawing/2014/main" id="{56AF3A9C-C052-4C49-85B7-D2832454B3BA}"/>
              </a:ext>
            </a:extLst>
          </p:cNvPr>
          <p:cNvSpPr/>
          <p:nvPr/>
        </p:nvSpPr>
        <p:spPr>
          <a:xfrm>
            <a:off x="4904972" y="119777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0" name="Afgeronde rechthoek 38">
            <a:extLst>
              <a:ext uri="{FF2B5EF4-FFF2-40B4-BE49-F238E27FC236}">
                <a16:creationId xmlns:a16="http://schemas.microsoft.com/office/drawing/2014/main" id="{BD18E447-96E6-4C11-AB64-208F59E50C4A}"/>
              </a:ext>
            </a:extLst>
          </p:cNvPr>
          <p:cNvSpPr/>
          <p:nvPr/>
        </p:nvSpPr>
        <p:spPr>
          <a:xfrm>
            <a:off x="2119634" y="3592947"/>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67" name="Ovaal 66">
            <a:extLst>
              <a:ext uri="{FF2B5EF4-FFF2-40B4-BE49-F238E27FC236}">
                <a16:creationId xmlns:a16="http://schemas.microsoft.com/office/drawing/2014/main" id="{A86858E0-4196-4231-8635-EF73ADDE1789}"/>
              </a:ext>
            </a:extLst>
          </p:cNvPr>
          <p:cNvSpPr/>
          <p:nvPr/>
        </p:nvSpPr>
        <p:spPr>
          <a:xfrm>
            <a:off x="2484134" y="34516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69" name="Ovaal 68">
            <a:extLst>
              <a:ext uri="{FF2B5EF4-FFF2-40B4-BE49-F238E27FC236}">
                <a16:creationId xmlns:a16="http://schemas.microsoft.com/office/drawing/2014/main" id="{10743F99-6A12-4F0B-A95C-CD600FE27824}"/>
              </a:ext>
            </a:extLst>
          </p:cNvPr>
          <p:cNvSpPr/>
          <p:nvPr/>
        </p:nvSpPr>
        <p:spPr>
          <a:xfrm>
            <a:off x="8062269" y="688859"/>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72" name="Ovaal 71">
            <a:extLst>
              <a:ext uri="{FF2B5EF4-FFF2-40B4-BE49-F238E27FC236}">
                <a16:creationId xmlns:a16="http://schemas.microsoft.com/office/drawing/2014/main" id="{D9E1DAAD-5B77-4965-97EA-F7D6247F4698}"/>
              </a:ext>
            </a:extLst>
          </p:cNvPr>
          <p:cNvSpPr/>
          <p:nvPr/>
        </p:nvSpPr>
        <p:spPr>
          <a:xfrm>
            <a:off x="7052066" y="688911"/>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73" name="Rechte verbindingslijn 72">
            <a:extLst>
              <a:ext uri="{FF2B5EF4-FFF2-40B4-BE49-F238E27FC236}">
                <a16:creationId xmlns:a16="http://schemas.microsoft.com/office/drawing/2014/main" id="{F0018FC9-C9AB-47A2-B571-A9145F862890}"/>
              </a:ext>
            </a:extLst>
          </p:cNvPr>
          <p:cNvCxnSpPr>
            <a:cxnSpLocks/>
          </p:cNvCxnSpPr>
          <p:nvPr/>
        </p:nvCxnSpPr>
        <p:spPr>
          <a:xfrm flipH="1">
            <a:off x="2481397" y="781753"/>
            <a:ext cx="1083728" cy="86078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ECBCD0FE-2AA8-448E-8368-5F3BCC11B2E7}"/>
              </a:ext>
            </a:extLst>
          </p:cNvPr>
          <p:cNvCxnSpPr>
            <a:cxnSpLocks/>
            <a:stCxn id="72" idx="2"/>
          </p:cNvCxnSpPr>
          <p:nvPr/>
        </p:nvCxnSpPr>
        <p:spPr>
          <a:xfrm flipH="1">
            <a:off x="3540249" y="769912"/>
            <a:ext cx="3511817" cy="23684"/>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15680D0A-38CA-4239-9DF1-B67A152DFC48}"/>
              </a:ext>
            </a:extLst>
          </p:cNvPr>
          <p:cNvCxnSpPr>
            <a:cxnSpLocks/>
            <a:stCxn id="69" idx="2"/>
            <a:endCxn id="72" idx="6"/>
          </p:cNvCxnSpPr>
          <p:nvPr/>
        </p:nvCxnSpPr>
        <p:spPr>
          <a:xfrm flipH="1">
            <a:off x="7214065" y="769860"/>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915BFA69-D06D-44A2-8412-43608E30DA8C}"/>
              </a:ext>
            </a:extLst>
          </p:cNvPr>
          <p:cNvCxnSpPr>
            <a:cxnSpLocks/>
          </p:cNvCxnSpPr>
          <p:nvPr/>
        </p:nvCxnSpPr>
        <p:spPr>
          <a:xfrm flipH="1">
            <a:off x="2473812" y="1635214"/>
            <a:ext cx="15172" cy="1505030"/>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477AEEB9-DBC8-4797-82B5-E2639E9728DC}"/>
              </a:ext>
            </a:extLst>
          </p:cNvPr>
          <p:cNvCxnSpPr>
            <a:cxnSpLocks/>
          </p:cNvCxnSpPr>
          <p:nvPr/>
        </p:nvCxnSpPr>
        <p:spPr>
          <a:xfrm>
            <a:off x="2468810" y="314232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7D730134-00F3-4F4A-B45B-4CA7B4D5CE08}"/>
              </a:ext>
            </a:extLst>
          </p:cNvPr>
          <p:cNvCxnSpPr>
            <a:cxnSpLocks/>
          </p:cNvCxnSpPr>
          <p:nvPr/>
        </p:nvCxnSpPr>
        <p:spPr>
          <a:xfrm flipH="1">
            <a:off x="4489586" y="314232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12F6F35E-A216-4ED1-8A97-194EFD2D3148}"/>
              </a:ext>
            </a:extLst>
          </p:cNvPr>
          <p:cNvCxnSpPr>
            <a:cxnSpLocks/>
          </p:cNvCxnSpPr>
          <p:nvPr/>
        </p:nvCxnSpPr>
        <p:spPr>
          <a:xfrm flipH="1">
            <a:off x="4648852" y="1320570"/>
            <a:ext cx="314512" cy="21194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C986E311-4E53-4467-9E9A-110F1AB86B2B}"/>
              </a:ext>
            </a:extLst>
          </p:cNvPr>
          <p:cNvCxnSpPr>
            <a:cxnSpLocks/>
          </p:cNvCxnSpPr>
          <p:nvPr/>
        </p:nvCxnSpPr>
        <p:spPr>
          <a:xfrm>
            <a:off x="4656056" y="1518568"/>
            <a:ext cx="5530" cy="163624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52" name="Afgeronde rechthoek 34">
            <a:extLst>
              <a:ext uri="{FF2B5EF4-FFF2-40B4-BE49-F238E27FC236}">
                <a16:creationId xmlns:a16="http://schemas.microsoft.com/office/drawing/2014/main" id="{F5375BF7-1424-46E5-BF80-E21B10A834CD}"/>
              </a:ext>
            </a:extLst>
          </p:cNvPr>
          <p:cNvSpPr/>
          <p:nvPr/>
        </p:nvSpPr>
        <p:spPr>
          <a:xfrm>
            <a:off x="429205" y="1161602"/>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53" name="Stroomdiagram: Scheidingslijn 52">
            <a:extLst>
              <a:ext uri="{FF2B5EF4-FFF2-40B4-BE49-F238E27FC236}">
                <a16:creationId xmlns:a16="http://schemas.microsoft.com/office/drawing/2014/main" id="{0886C0EC-7E35-4D77-9E1A-BBAF7C548AC6}"/>
              </a:ext>
            </a:extLst>
          </p:cNvPr>
          <p:cNvSpPr/>
          <p:nvPr/>
        </p:nvSpPr>
        <p:spPr>
          <a:xfrm rot="16200000">
            <a:off x="1171373" y="1097574"/>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 name="Tijdelijke aanduiding voor tekst 2">
            <a:extLst>
              <a:ext uri="{FF2B5EF4-FFF2-40B4-BE49-F238E27FC236}">
                <a16:creationId xmlns:a16="http://schemas.microsoft.com/office/drawing/2014/main" id="{876F54AD-4B7D-8BAC-64FC-ED3D42D96111}"/>
              </a:ext>
            </a:extLst>
          </p:cNvPr>
          <p:cNvSpPr txBox="1">
            <a:spLocks/>
          </p:cNvSpPr>
          <p:nvPr/>
        </p:nvSpPr>
        <p:spPr>
          <a:xfrm>
            <a:off x="535676" y="390396"/>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P.E. Afstemmen gewenste en beschikbare transport capaciteit </a:t>
            </a:r>
          </a:p>
        </p:txBody>
      </p:sp>
    </p:spTree>
    <p:extLst>
      <p:ext uri="{BB962C8B-B14F-4D97-AF65-F5344CB8AC3E}">
        <p14:creationId xmlns:p14="http://schemas.microsoft.com/office/powerpoint/2010/main" val="849189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2FDA8DF-BC16-713D-476D-728FFBA32BBE}"/>
              </a:ext>
            </a:extLst>
          </p:cNvPr>
          <p:cNvPicPr>
            <a:picLocks noChangeAspect="1"/>
          </p:cNvPicPr>
          <p:nvPr/>
        </p:nvPicPr>
        <p:blipFill>
          <a:blip r:embed="rId2"/>
          <a:stretch>
            <a:fillRect/>
          </a:stretch>
        </p:blipFill>
        <p:spPr>
          <a:xfrm>
            <a:off x="313781" y="678389"/>
            <a:ext cx="7962066" cy="4170025"/>
          </a:xfrm>
          <a:prstGeom prst="rect">
            <a:avLst/>
          </a:prstGeom>
        </p:spPr>
      </p:pic>
      <p:sp>
        <p:nvSpPr>
          <p:cNvPr id="50" name="Ovaal 49"/>
          <p:cNvSpPr/>
          <p:nvPr/>
        </p:nvSpPr>
        <p:spPr>
          <a:xfrm>
            <a:off x="1728204" y="1931707"/>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42" name="Ovaal 41"/>
          <p:cNvSpPr/>
          <p:nvPr/>
        </p:nvSpPr>
        <p:spPr>
          <a:xfrm>
            <a:off x="426071" y="2986860"/>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44" name="Rechte verbindingslijn 43"/>
          <p:cNvCxnSpPr>
            <a:stCxn id="47" idx="2"/>
            <a:endCxn id="42" idx="6"/>
          </p:cNvCxnSpPr>
          <p:nvPr/>
        </p:nvCxnSpPr>
        <p:spPr>
          <a:xfrm flipH="1" flipV="1">
            <a:off x="639134" y="3095311"/>
            <a:ext cx="3696789" cy="113696"/>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45" name="Ovaal 44"/>
          <p:cNvSpPr/>
          <p:nvPr/>
        </p:nvSpPr>
        <p:spPr>
          <a:xfrm>
            <a:off x="4335924" y="1908183"/>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6" name="Rechte verbindingslijn 45"/>
          <p:cNvCxnSpPr>
            <a:stCxn id="50" idx="6"/>
            <a:endCxn id="45" idx="2"/>
          </p:cNvCxnSpPr>
          <p:nvPr/>
        </p:nvCxnSpPr>
        <p:spPr>
          <a:xfrm flipV="1">
            <a:off x="1941267" y="2016634"/>
            <a:ext cx="2394657" cy="23525"/>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47" name="Ovaal 46"/>
          <p:cNvSpPr/>
          <p:nvPr/>
        </p:nvSpPr>
        <p:spPr>
          <a:xfrm>
            <a:off x="4335924" y="3100555"/>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48" name="Rechte verbindingslijn 47"/>
          <p:cNvCxnSpPr>
            <a:cxnSpLocks/>
            <a:stCxn id="45" idx="4"/>
            <a:endCxn id="47" idx="0"/>
          </p:cNvCxnSpPr>
          <p:nvPr/>
        </p:nvCxnSpPr>
        <p:spPr>
          <a:xfrm>
            <a:off x="4442456" y="2125085"/>
            <a:ext cx="0" cy="975470"/>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52" name="Ovaal 51"/>
          <p:cNvSpPr/>
          <p:nvPr/>
        </p:nvSpPr>
        <p:spPr>
          <a:xfrm>
            <a:off x="6961087" y="1888574"/>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5</a:t>
            </a:r>
          </a:p>
        </p:txBody>
      </p:sp>
      <p:cxnSp>
        <p:nvCxnSpPr>
          <p:cNvPr id="53" name="Rechte verbindingslijn 52"/>
          <p:cNvCxnSpPr>
            <a:stCxn id="52" idx="2"/>
            <a:endCxn id="47" idx="6"/>
          </p:cNvCxnSpPr>
          <p:nvPr/>
        </p:nvCxnSpPr>
        <p:spPr>
          <a:xfrm flipH="1">
            <a:off x="4548987" y="1997026"/>
            <a:ext cx="2412100" cy="1211981"/>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56" name="Ovaal 55"/>
          <p:cNvSpPr/>
          <p:nvPr/>
        </p:nvSpPr>
        <p:spPr>
          <a:xfrm>
            <a:off x="6961087" y="2462013"/>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57" name="Rechte verbindingslijn 56"/>
          <p:cNvCxnSpPr>
            <a:stCxn id="52" idx="4"/>
            <a:endCxn id="56" idx="0"/>
          </p:cNvCxnSpPr>
          <p:nvPr/>
        </p:nvCxnSpPr>
        <p:spPr>
          <a:xfrm>
            <a:off x="7067619" y="2105476"/>
            <a:ext cx="0" cy="356537"/>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423036" y="3563710"/>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cxnSp>
        <p:nvCxnSpPr>
          <p:cNvPr id="62" name="Rechte verbindingslijn 61"/>
          <p:cNvCxnSpPr>
            <a:stCxn id="42" idx="4"/>
            <a:endCxn id="61" idx="0"/>
          </p:cNvCxnSpPr>
          <p:nvPr/>
        </p:nvCxnSpPr>
        <p:spPr>
          <a:xfrm flipH="1">
            <a:off x="529568" y="3203762"/>
            <a:ext cx="3035" cy="359949"/>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69" name="Ovaal 68"/>
          <p:cNvSpPr/>
          <p:nvPr/>
        </p:nvSpPr>
        <p:spPr>
          <a:xfrm>
            <a:off x="1246449" y="2738985"/>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70" name="Rechte verbindingslijn 69"/>
          <p:cNvCxnSpPr>
            <a:cxnSpLocks/>
            <a:stCxn id="50" idx="3"/>
            <a:endCxn id="69" idx="7"/>
          </p:cNvCxnSpPr>
          <p:nvPr/>
        </p:nvCxnSpPr>
        <p:spPr>
          <a:xfrm flipH="1">
            <a:off x="1428310" y="2116844"/>
            <a:ext cx="331097" cy="653906"/>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96" name="Titel 1">
            <a:extLst>
              <a:ext uri="{FF2B5EF4-FFF2-40B4-BE49-F238E27FC236}">
                <a16:creationId xmlns:a16="http://schemas.microsoft.com/office/drawing/2014/main" id="{08D84585-3026-43A6-A156-FC85D2089549}"/>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97" name="Tijdelijke aanduiding voor tekst 2">
            <a:extLst>
              <a:ext uri="{FF2B5EF4-FFF2-40B4-BE49-F238E27FC236}">
                <a16:creationId xmlns:a16="http://schemas.microsoft.com/office/drawing/2014/main" id="{C4C81F65-4E3A-4A7D-AF1D-42BB2CD22132}"/>
              </a:ext>
            </a:extLst>
          </p:cNvPr>
          <p:cNvSpPr txBox="1">
            <a:spLocks/>
          </p:cNvSpPr>
          <p:nvPr/>
        </p:nvSpPr>
        <p:spPr>
          <a:xfrm>
            <a:off x="529568" y="40604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P.F. Transporteren van energie</a:t>
            </a:r>
          </a:p>
        </p:txBody>
      </p:sp>
      <p:sp>
        <p:nvSpPr>
          <p:cNvPr id="24" name="Ovaal 23">
            <a:extLst>
              <a:ext uri="{FF2B5EF4-FFF2-40B4-BE49-F238E27FC236}">
                <a16:creationId xmlns:a16="http://schemas.microsoft.com/office/drawing/2014/main" id="{A78F9ED8-BB2B-4886-AA8F-A486140C6572}"/>
              </a:ext>
            </a:extLst>
          </p:cNvPr>
          <p:cNvSpPr/>
          <p:nvPr/>
        </p:nvSpPr>
        <p:spPr>
          <a:xfrm>
            <a:off x="1139917" y="1823256"/>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25" name="Rechte verbindingslijn 24">
            <a:extLst>
              <a:ext uri="{FF2B5EF4-FFF2-40B4-BE49-F238E27FC236}">
                <a16:creationId xmlns:a16="http://schemas.microsoft.com/office/drawing/2014/main" id="{5B0E892A-5D3F-4D9D-BBA8-822E8763025B}"/>
              </a:ext>
            </a:extLst>
          </p:cNvPr>
          <p:cNvCxnSpPr>
            <a:cxnSpLocks/>
            <a:stCxn id="50" idx="2"/>
            <a:endCxn id="24" idx="6"/>
          </p:cNvCxnSpPr>
          <p:nvPr/>
        </p:nvCxnSpPr>
        <p:spPr>
          <a:xfrm flipH="1" flipV="1">
            <a:off x="1352981" y="1931707"/>
            <a:ext cx="375223" cy="108451"/>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8" name="Ovaal 27">
            <a:extLst>
              <a:ext uri="{FF2B5EF4-FFF2-40B4-BE49-F238E27FC236}">
                <a16:creationId xmlns:a16="http://schemas.microsoft.com/office/drawing/2014/main" id="{B5961C1F-3157-428C-A5C7-29DDEA66059E}"/>
              </a:ext>
            </a:extLst>
          </p:cNvPr>
          <p:cNvSpPr/>
          <p:nvPr/>
        </p:nvSpPr>
        <p:spPr>
          <a:xfrm>
            <a:off x="3051234" y="3292627"/>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cxnSp>
        <p:nvCxnSpPr>
          <p:cNvPr id="29" name="Rechte verbindingslijn 28">
            <a:extLst>
              <a:ext uri="{FF2B5EF4-FFF2-40B4-BE49-F238E27FC236}">
                <a16:creationId xmlns:a16="http://schemas.microsoft.com/office/drawing/2014/main" id="{8D6E3E52-8715-4447-8729-447662D0BF7D}"/>
              </a:ext>
            </a:extLst>
          </p:cNvPr>
          <p:cNvCxnSpPr>
            <a:cxnSpLocks/>
            <a:stCxn id="50" idx="5"/>
            <a:endCxn id="28" idx="1"/>
          </p:cNvCxnSpPr>
          <p:nvPr/>
        </p:nvCxnSpPr>
        <p:spPr>
          <a:xfrm>
            <a:off x="1910065" y="2116844"/>
            <a:ext cx="1172372" cy="1207548"/>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26" name="Ovaal 25">
            <a:extLst>
              <a:ext uri="{FF2B5EF4-FFF2-40B4-BE49-F238E27FC236}">
                <a16:creationId xmlns:a16="http://schemas.microsoft.com/office/drawing/2014/main" id="{0054E532-77DE-46CE-80C0-13FB1B9CF0BC}"/>
              </a:ext>
            </a:extLst>
          </p:cNvPr>
          <p:cNvSpPr/>
          <p:nvPr/>
        </p:nvSpPr>
        <p:spPr>
          <a:xfrm>
            <a:off x="1728204" y="3257751"/>
            <a:ext cx="213064" cy="2169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27" name="Rechte verbindingslijn 26">
            <a:extLst>
              <a:ext uri="{FF2B5EF4-FFF2-40B4-BE49-F238E27FC236}">
                <a16:creationId xmlns:a16="http://schemas.microsoft.com/office/drawing/2014/main" id="{FEB8EBAB-876A-4AF5-8154-A8F0B5AEE0A7}"/>
              </a:ext>
            </a:extLst>
          </p:cNvPr>
          <p:cNvCxnSpPr>
            <a:cxnSpLocks/>
            <a:stCxn id="50" idx="4"/>
            <a:endCxn id="26" idx="0"/>
          </p:cNvCxnSpPr>
          <p:nvPr/>
        </p:nvCxnSpPr>
        <p:spPr>
          <a:xfrm>
            <a:off x="1834736" y="2148609"/>
            <a:ext cx="0" cy="1109142"/>
          </a:xfrm>
          <a:prstGeom prst="line">
            <a:avLst/>
          </a:prstGeom>
          <a:ln w="85725">
            <a:solidFill>
              <a:schemeClr val="accent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636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26</a:t>
            </a:fld>
            <a:endParaRPr lang="en-GB" sz="750" b="0">
              <a:solidFill>
                <a:srgbClr val="625D62">
                  <a:tint val="75000"/>
                </a:srgbClr>
              </a:solidFill>
              <a:latin typeface="Arial"/>
            </a:endParaRPr>
          </a:p>
        </p:txBody>
      </p:sp>
      <p:sp>
        <p:nvSpPr>
          <p:cNvPr id="37" name="Afgeronde rechthoek 19">
            <a:extLst>
              <a:ext uri="{FF2B5EF4-FFF2-40B4-BE49-F238E27FC236}">
                <a16:creationId xmlns:a16="http://schemas.microsoft.com/office/drawing/2014/main" id="{2A7577B9-9F49-4369-AC8F-4E72D7461770}"/>
              </a:ext>
            </a:extLst>
          </p:cNvPr>
          <p:cNvSpPr/>
          <p:nvPr/>
        </p:nvSpPr>
        <p:spPr>
          <a:xfrm>
            <a:off x="1340639" y="138672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dirty="0">
                <a:solidFill>
                  <a:srgbClr val="625D62">
                    <a:lumMod val="50000"/>
                  </a:srgbClr>
                </a:solidFill>
                <a:latin typeface="Microsoft JhengHei Light"/>
              </a:rPr>
              <a:t>.2. Klantovereenkomsten verwerven en beheren</a:t>
            </a:r>
          </a:p>
        </p:txBody>
      </p:sp>
      <p:sp>
        <p:nvSpPr>
          <p:cNvPr id="38" name="Afgeronde rechthoek 24">
            <a:extLst>
              <a:ext uri="{FF2B5EF4-FFF2-40B4-BE49-F238E27FC236}">
                <a16:creationId xmlns:a16="http://schemas.microsoft.com/office/drawing/2014/main" id="{693072F1-4F24-4E14-8457-877D8F78F19F}"/>
              </a:ext>
            </a:extLst>
          </p:cNvPr>
          <p:cNvSpPr/>
          <p:nvPr/>
        </p:nvSpPr>
        <p:spPr>
          <a:xfrm>
            <a:off x="7688401" y="4103512"/>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39" name="Afgeronde rechthoek 25">
            <a:extLst>
              <a:ext uri="{FF2B5EF4-FFF2-40B4-BE49-F238E27FC236}">
                <a16:creationId xmlns:a16="http://schemas.microsoft.com/office/drawing/2014/main" id="{5CE42086-E230-4158-B6D1-5D511E211F2F}"/>
              </a:ext>
            </a:extLst>
          </p:cNvPr>
          <p:cNvSpPr/>
          <p:nvPr/>
        </p:nvSpPr>
        <p:spPr>
          <a:xfrm>
            <a:off x="6711107" y="369008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9" name="Afgeronde rechthoek 38">
            <a:extLst>
              <a:ext uri="{FF2B5EF4-FFF2-40B4-BE49-F238E27FC236}">
                <a16:creationId xmlns:a16="http://schemas.microsoft.com/office/drawing/2014/main" id="{EA322459-C4FC-4A04-B137-2DF88E875E59}"/>
              </a:ext>
            </a:extLst>
          </p:cNvPr>
          <p:cNvSpPr/>
          <p:nvPr/>
        </p:nvSpPr>
        <p:spPr>
          <a:xfrm>
            <a:off x="2119634" y="376541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52" name="Afgeronde rechthoek 39">
            <a:extLst>
              <a:ext uri="{FF2B5EF4-FFF2-40B4-BE49-F238E27FC236}">
                <a16:creationId xmlns:a16="http://schemas.microsoft.com/office/drawing/2014/main" id="{BCC5E1BC-0939-4402-8741-34FC616396B2}"/>
              </a:ext>
            </a:extLst>
          </p:cNvPr>
          <p:cNvSpPr/>
          <p:nvPr/>
        </p:nvSpPr>
        <p:spPr>
          <a:xfrm>
            <a:off x="337411" y="4172636"/>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56" name="Afgeronde rechthoek 32">
            <a:extLst>
              <a:ext uri="{FF2B5EF4-FFF2-40B4-BE49-F238E27FC236}">
                <a16:creationId xmlns:a16="http://schemas.microsoft.com/office/drawing/2014/main" id="{3DDF8EE0-727D-42F5-8A74-CAF6B9064DCC}"/>
              </a:ext>
            </a:extLst>
          </p:cNvPr>
          <p:cNvSpPr/>
          <p:nvPr/>
        </p:nvSpPr>
        <p:spPr>
          <a:xfrm>
            <a:off x="3184520" y="294543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69" name="Ovaal 68">
            <a:extLst>
              <a:ext uri="{FF2B5EF4-FFF2-40B4-BE49-F238E27FC236}">
                <a16:creationId xmlns:a16="http://schemas.microsoft.com/office/drawing/2014/main" id="{D49D8357-115D-415B-A352-86996022E3D3}"/>
              </a:ext>
            </a:extLst>
          </p:cNvPr>
          <p:cNvSpPr/>
          <p:nvPr/>
        </p:nvSpPr>
        <p:spPr>
          <a:xfrm>
            <a:off x="8070898" y="398982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0" name="Ovaal 69">
            <a:extLst>
              <a:ext uri="{FF2B5EF4-FFF2-40B4-BE49-F238E27FC236}">
                <a16:creationId xmlns:a16="http://schemas.microsoft.com/office/drawing/2014/main" id="{7A622934-C4A1-49BB-9099-F080EF782A7F}"/>
              </a:ext>
            </a:extLst>
          </p:cNvPr>
          <p:cNvSpPr/>
          <p:nvPr/>
        </p:nvSpPr>
        <p:spPr>
          <a:xfrm>
            <a:off x="7035770" y="155632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71" name="Ovaal 70">
            <a:extLst>
              <a:ext uri="{FF2B5EF4-FFF2-40B4-BE49-F238E27FC236}">
                <a16:creationId xmlns:a16="http://schemas.microsoft.com/office/drawing/2014/main" id="{4F45C6B8-E1D9-4129-92D4-23396D69C5DB}"/>
              </a:ext>
            </a:extLst>
          </p:cNvPr>
          <p:cNvSpPr/>
          <p:nvPr/>
        </p:nvSpPr>
        <p:spPr>
          <a:xfrm>
            <a:off x="8069223" y="155941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74" name="Ovaal 73">
            <a:extLst>
              <a:ext uri="{FF2B5EF4-FFF2-40B4-BE49-F238E27FC236}">
                <a16:creationId xmlns:a16="http://schemas.microsoft.com/office/drawing/2014/main" id="{6DFF9EC0-00A6-42A4-9D92-5FDAC5C34298}"/>
              </a:ext>
            </a:extLst>
          </p:cNvPr>
          <p:cNvSpPr/>
          <p:nvPr/>
        </p:nvSpPr>
        <p:spPr>
          <a:xfrm>
            <a:off x="3786685" y="3337137"/>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76" name="Ovaal 75">
            <a:extLst>
              <a:ext uri="{FF2B5EF4-FFF2-40B4-BE49-F238E27FC236}">
                <a16:creationId xmlns:a16="http://schemas.microsoft.com/office/drawing/2014/main" id="{BC3FCA0A-9186-4DC2-B2B7-8EFCAC96923D}"/>
              </a:ext>
            </a:extLst>
          </p:cNvPr>
          <p:cNvSpPr/>
          <p:nvPr/>
        </p:nvSpPr>
        <p:spPr>
          <a:xfrm>
            <a:off x="1233332" y="426702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77" name="Ovaal 76">
            <a:extLst>
              <a:ext uri="{FF2B5EF4-FFF2-40B4-BE49-F238E27FC236}">
                <a16:creationId xmlns:a16="http://schemas.microsoft.com/office/drawing/2014/main" id="{88462E4E-E14E-479C-BF06-991BFCDB21D0}"/>
              </a:ext>
            </a:extLst>
          </p:cNvPr>
          <p:cNvSpPr/>
          <p:nvPr/>
        </p:nvSpPr>
        <p:spPr>
          <a:xfrm>
            <a:off x="2482018" y="36186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80" name="Rechte verbindingslijn 79">
            <a:extLst>
              <a:ext uri="{FF2B5EF4-FFF2-40B4-BE49-F238E27FC236}">
                <a16:creationId xmlns:a16="http://schemas.microsoft.com/office/drawing/2014/main" id="{28D977BE-0BE2-40E7-8E69-E7AE5559AAA4}"/>
              </a:ext>
            </a:extLst>
          </p:cNvPr>
          <p:cNvCxnSpPr>
            <a:cxnSpLocks/>
            <a:stCxn id="77" idx="6"/>
          </p:cNvCxnSpPr>
          <p:nvPr/>
        </p:nvCxnSpPr>
        <p:spPr>
          <a:xfrm flipV="1">
            <a:off x="2644018" y="3677698"/>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17C06C57-FABF-4299-9817-DD50D3DCC28A}"/>
              </a:ext>
            </a:extLst>
          </p:cNvPr>
          <p:cNvCxnSpPr>
            <a:cxnSpLocks/>
            <a:stCxn id="73" idx="4"/>
          </p:cNvCxnSpPr>
          <p:nvPr/>
        </p:nvCxnSpPr>
        <p:spPr>
          <a:xfrm>
            <a:off x="1269413" y="1808485"/>
            <a:ext cx="0" cy="7431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4BF675B7-F927-4DBB-9370-4F0C8AB65CCE}"/>
              </a:ext>
            </a:extLst>
          </p:cNvPr>
          <p:cNvCxnSpPr>
            <a:cxnSpLocks/>
            <a:endCxn id="74" idx="2"/>
          </p:cNvCxnSpPr>
          <p:nvPr/>
        </p:nvCxnSpPr>
        <p:spPr>
          <a:xfrm>
            <a:off x="2162033" y="3412123"/>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E627D53D-3F22-4814-B145-7BD705465146}"/>
              </a:ext>
            </a:extLst>
          </p:cNvPr>
          <p:cNvCxnSpPr>
            <a:cxnSpLocks/>
          </p:cNvCxnSpPr>
          <p:nvPr/>
        </p:nvCxnSpPr>
        <p:spPr>
          <a:xfrm flipH="1" flipV="1">
            <a:off x="1271026" y="2523356"/>
            <a:ext cx="914330" cy="90643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A995EDEA-1AF7-4360-B271-D8CD7CBE5957}"/>
              </a:ext>
            </a:extLst>
          </p:cNvPr>
          <p:cNvCxnSpPr>
            <a:cxnSpLocks/>
            <a:stCxn id="74" idx="6"/>
          </p:cNvCxnSpPr>
          <p:nvPr/>
        </p:nvCxnSpPr>
        <p:spPr>
          <a:xfrm>
            <a:off x="3948685" y="3418137"/>
            <a:ext cx="391948"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C4B61A2E-9473-4E0A-B421-A43DEC2937D4}"/>
              </a:ext>
            </a:extLst>
          </p:cNvPr>
          <p:cNvCxnSpPr>
            <a:cxnSpLocks/>
          </p:cNvCxnSpPr>
          <p:nvPr/>
        </p:nvCxnSpPr>
        <p:spPr>
          <a:xfrm flipH="1" flipV="1">
            <a:off x="4340632" y="3423460"/>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EC17B38F-F07A-48B7-9DB8-B6C6A46DFD7B}"/>
              </a:ext>
            </a:extLst>
          </p:cNvPr>
          <p:cNvCxnSpPr>
            <a:cxnSpLocks/>
          </p:cNvCxnSpPr>
          <p:nvPr/>
        </p:nvCxnSpPr>
        <p:spPr>
          <a:xfrm flipV="1">
            <a:off x="4500494" y="3550724"/>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B97DE7AF-36BD-40F0-A75B-B8F4D4FD3BF2}"/>
              </a:ext>
            </a:extLst>
          </p:cNvPr>
          <p:cNvCxnSpPr>
            <a:cxnSpLocks/>
          </p:cNvCxnSpPr>
          <p:nvPr/>
        </p:nvCxnSpPr>
        <p:spPr>
          <a:xfrm>
            <a:off x="1395332" y="4599741"/>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D45DBD0C-EA3F-4C1C-9425-CDC3D127C183}"/>
              </a:ext>
            </a:extLst>
          </p:cNvPr>
          <p:cNvCxnSpPr>
            <a:cxnSpLocks/>
            <a:endCxn id="76" idx="4"/>
          </p:cNvCxnSpPr>
          <p:nvPr/>
        </p:nvCxnSpPr>
        <p:spPr>
          <a:xfrm flipV="1">
            <a:off x="1313817" y="4429025"/>
            <a:ext cx="515" cy="13560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B786642B-89DE-4EFA-ADD0-E39C02826435}"/>
              </a:ext>
            </a:extLst>
          </p:cNvPr>
          <p:cNvCxnSpPr>
            <a:cxnSpLocks/>
            <a:stCxn id="76" idx="0"/>
          </p:cNvCxnSpPr>
          <p:nvPr/>
        </p:nvCxnSpPr>
        <p:spPr>
          <a:xfrm flipH="1" flipV="1">
            <a:off x="1313817" y="3780673"/>
            <a:ext cx="515"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6AFF5FDD-8ECB-474D-8C6F-4F21485B86F2}"/>
              </a:ext>
            </a:extLst>
          </p:cNvPr>
          <p:cNvCxnSpPr>
            <a:cxnSpLocks/>
            <a:stCxn id="77" idx="2"/>
          </p:cNvCxnSpPr>
          <p:nvPr/>
        </p:nvCxnSpPr>
        <p:spPr>
          <a:xfrm flipH="1" flipV="1">
            <a:off x="1429946" y="3696731"/>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9C022E0A-70BF-44B6-9187-54587A533515}"/>
              </a:ext>
            </a:extLst>
          </p:cNvPr>
          <p:cNvCxnSpPr>
            <a:cxnSpLocks/>
          </p:cNvCxnSpPr>
          <p:nvPr/>
        </p:nvCxnSpPr>
        <p:spPr>
          <a:xfrm flipH="1">
            <a:off x="1328645" y="3683564"/>
            <a:ext cx="101302" cy="9712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126B732C-635F-4127-91FD-9BFB53FD2F02}"/>
              </a:ext>
            </a:extLst>
          </p:cNvPr>
          <p:cNvCxnSpPr>
            <a:cxnSpLocks/>
          </p:cNvCxnSpPr>
          <p:nvPr/>
        </p:nvCxnSpPr>
        <p:spPr>
          <a:xfrm flipH="1">
            <a:off x="6162888" y="3291672"/>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DA68C697-6CDC-44A7-AC45-8C8D0150AACF}"/>
              </a:ext>
            </a:extLst>
          </p:cNvPr>
          <p:cNvCxnSpPr>
            <a:cxnSpLocks/>
          </p:cNvCxnSpPr>
          <p:nvPr/>
        </p:nvCxnSpPr>
        <p:spPr>
          <a:xfrm flipH="1">
            <a:off x="6632671" y="3281227"/>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07A0D1F8-F342-4394-8CE9-6163499B64C5}"/>
              </a:ext>
            </a:extLst>
          </p:cNvPr>
          <p:cNvCxnSpPr>
            <a:cxnSpLocks/>
          </p:cNvCxnSpPr>
          <p:nvPr/>
        </p:nvCxnSpPr>
        <p:spPr>
          <a:xfrm flipH="1">
            <a:off x="8373682" y="3186474"/>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A11C609-93E2-47BD-BB2B-ED1918D9942F}"/>
              </a:ext>
            </a:extLst>
          </p:cNvPr>
          <p:cNvCxnSpPr>
            <a:cxnSpLocks/>
          </p:cNvCxnSpPr>
          <p:nvPr/>
        </p:nvCxnSpPr>
        <p:spPr>
          <a:xfrm flipH="1" flipV="1">
            <a:off x="8492097" y="1748630"/>
            <a:ext cx="11372" cy="145002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476374B4-5931-4101-B551-3F66BC373877}"/>
              </a:ext>
            </a:extLst>
          </p:cNvPr>
          <p:cNvCxnSpPr>
            <a:cxnSpLocks/>
          </p:cNvCxnSpPr>
          <p:nvPr/>
        </p:nvCxnSpPr>
        <p:spPr>
          <a:xfrm flipH="1" flipV="1">
            <a:off x="8363402" y="1643352"/>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B03B8055-A85E-4003-B3C2-EFF9C52A7087}"/>
              </a:ext>
            </a:extLst>
          </p:cNvPr>
          <p:cNvCxnSpPr>
            <a:cxnSpLocks/>
            <a:stCxn id="70" idx="6"/>
            <a:endCxn id="71" idx="2"/>
          </p:cNvCxnSpPr>
          <p:nvPr/>
        </p:nvCxnSpPr>
        <p:spPr>
          <a:xfrm>
            <a:off x="7197771" y="1637321"/>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9B3E29A8-2DF0-4B98-996F-778658F2FEEF}"/>
              </a:ext>
            </a:extLst>
          </p:cNvPr>
          <p:cNvCxnSpPr>
            <a:cxnSpLocks/>
            <a:stCxn id="71" idx="6"/>
          </p:cNvCxnSpPr>
          <p:nvPr/>
        </p:nvCxnSpPr>
        <p:spPr>
          <a:xfrm>
            <a:off x="8231223" y="1640419"/>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35973EEA-7D59-4833-8850-49B9BE6A48B7}"/>
              </a:ext>
            </a:extLst>
          </p:cNvPr>
          <p:cNvCxnSpPr>
            <a:cxnSpLocks/>
          </p:cNvCxnSpPr>
          <p:nvPr/>
        </p:nvCxnSpPr>
        <p:spPr>
          <a:xfrm flipH="1" flipV="1">
            <a:off x="8380060" y="3277781"/>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FE284133-78A8-4A58-9DEA-6B57EF3F64D1}"/>
              </a:ext>
            </a:extLst>
          </p:cNvPr>
          <p:cNvCxnSpPr>
            <a:cxnSpLocks/>
          </p:cNvCxnSpPr>
          <p:nvPr/>
        </p:nvCxnSpPr>
        <p:spPr>
          <a:xfrm flipH="1">
            <a:off x="8380060" y="3963901"/>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A833B1D4-2D84-4269-A9C1-06607FCEE67E}"/>
              </a:ext>
            </a:extLst>
          </p:cNvPr>
          <p:cNvCxnSpPr>
            <a:cxnSpLocks/>
          </p:cNvCxnSpPr>
          <p:nvPr/>
        </p:nvCxnSpPr>
        <p:spPr>
          <a:xfrm flipH="1" flipV="1">
            <a:off x="8498000" y="3379460"/>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2186DC7E-FD87-429A-A3B7-A82FFC78CAC1}"/>
              </a:ext>
            </a:extLst>
          </p:cNvPr>
          <p:cNvCxnSpPr>
            <a:cxnSpLocks/>
            <a:endCxn id="69" idx="6"/>
          </p:cNvCxnSpPr>
          <p:nvPr/>
        </p:nvCxnSpPr>
        <p:spPr>
          <a:xfrm flipH="1">
            <a:off x="8232898" y="4062468"/>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A2F2C9E0-16B2-4454-88F4-D3F07B28DD69}"/>
              </a:ext>
            </a:extLst>
          </p:cNvPr>
          <p:cNvCxnSpPr>
            <a:cxnSpLocks/>
            <a:stCxn id="69" idx="2"/>
            <a:endCxn id="107" idx="6"/>
          </p:cNvCxnSpPr>
          <p:nvPr/>
        </p:nvCxnSpPr>
        <p:spPr>
          <a:xfrm flipH="1">
            <a:off x="7219610" y="4070826"/>
            <a:ext cx="851288" cy="878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07" name="Ovaal 106">
            <a:extLst>
              <a:ext uri="{FF2B5EF4-FFF2-40B4-BE49-F238E27FC236}">
                <a16:creationId xmlns:a16="http://schemas.microsoft.com/office/drawing/2014/main" id="{5ED71D5F-67DC-42E3-9303-F40773BCE235}"/>
              </a:ext>
            </a:extLst>
          </p:cNvPr>
          <p:cNvSpPr/>
          <p:nvPr/>
        </p:nvSpPr>
        <p:spPr>
          <a:xfrm>
            <a:off x="7057610" y="399861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109" name="Rechte verbindingslijn 108">
            <a:extLst>
              <a:ext uri="{FF2B5EF4-FFF2-40B4-BE49-F238E27FC236}">
                <a16:creationId xmlns:a16="http://schemas.microsoft.com/office/drawing/2014/main" id="{1AE0A0D4-84B6-40DD-86B7-817EE2348B64}"/>
              </a:ext>
            </a:extLst>
          </p:cNvPr>
          <p:cNvCxnSpPr>
            <a:cxnSpLocks/>
          </p:cNvCxnSpPr>
          <p:nvPr/>
        </p:nvCxnSpPr>
        <p:spPr>
          <a:xfrm flipV="1">
            <a:off x="4340633" y="4460484"/>
            <a:ext cx="159862" cy="15207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38FF9EA9-7AB6-4084-8464-1334C0682894}"/>
              </a:ext>
            </a:extLst>
          </p:cNvPr>
          <p:cNvCxnSpPr>
            <a:cxnSpLocks/>
          </p:cNvCxnSpPr>
          <p:nvPr/>
        </p:nvCxnSpPr>
        <p:spPr>
          <a:xfrm>
            <a:off x="1296527" y="4525943"/>
            <a:ext cx="99845" cy="814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50" name="Afgeronde rechthoek 40">
            <a:extLst>
              <a:ext uri="{FF2B5EF4-FFF2-40B4-BE49-F238E27FC236}">
                <a16:creationId xmlns:a16="http://schemas.microsoft.com/office/drawing/2014/main" id="{E7BEF912-EBF1-40CC-AA5E-6567F3EAD747}"/>
              </a:ext>
            </a:extLst>
          </p:cNvPr>
          <p:cNvSpPr/>
          <p:nvPr/>
        </p:nvSpPr>
        <p:spPr>
          <a:xfrm>
            <a:off x="7690645" y="11698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51" name="Afgeronde rechthoek 41">
            <a:extLst>
              <a:ext uri="{FF2B5EF4-FFF2-40B4-BE49-F238E27FC236}">
                <a16:creationId xmlns:a16="http://schemas.microsoft.com/office/drawing/2014/main" id="{A5B10A94-A5AD-4081-8F08-C67EA37AEDF2}"/>
              </a:ext>
            </a:extLst>
          </p:cNvPr>
          <p:cNvSpPr/>
          <p:nvPr/>
        </p:nvSpPr>
        <p:spPr>
          <a:xfrm>
            <a:off x="6685877" y="116757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62" name="Titel 1">
            <a:extLst>
              <a:ext uri="{FF2B5EF4-FFF2-40B4-BE49-F238E27FC236}">
                <a16:creationId xmlns:a16="http://schemas.microsoft.com/office/drawing/2014/main" id="{CB271CB0-84EA-41E3-9AD1-CB258A19829E}"/>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53" name="Afgeronde rechthoek 20">
            <a:extLst>
              <a:ext uri="{FF2B5EF4-FFF2-40B4-BE49-F238E27FC236}">
                <a16:creationId xmlns:a16="http://schemas.microsoft.com/office/drawing/2014/main" id="{A8CBFEFE-4523-4276-996A-D115472BB5D7}"/>
              </a:ext>
            </a:extLst>
          </p:cNvPr>
          <p:cNvSpPr/>
          <p:nvPr/>
        </p:nvSpPr>
        <p:spPr>
          <a:xfrm>
            <a:off x="944415" y="614168"/>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cxnSp>
        <p:nvCxnSpPr>
          <p:cNvPr id="55" name="Rechte verbindingslijn 54">
            <a:extLst>
              <a:ext uri="{FF2B5EF4-FFF2-40B4-BE49-F238E27FC236}">
                <a16:creationId xmlns:a16="http://schemas.microsoft.com/office/drawing/2014/main" id="{D4C24300-D74C-42A7-AF48-9B0502D5CB23}"/>
              </a:ext>
            </a:extLst>
          </p:cNvPr>
          <p:cNvCxnSpPr>
            <a:cxnSpLocks/>
          </p:cNvCxnSpPr>
          <p:nvPr/>
        </p:nvCxnSpPr>
        <p:spPr>
          <a:xfrm>
            <a:off x="3948685" y="3418137"/>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0423A69B-3162-4577-9156-A68BBD82FA1F}"/>
              </a:ext>
            </a:extLst>
          </p:cNvPr>
          <p:cNvCxnSpPr>
            <a:cxnSpLocks/>
          </p:cNvCxnSpPr>
          <p:nvPr/>
        </p:nvCxnSpPr>
        <p:spPr>
          <a:xfrm flipH="1" flipV="1">
            <a:off x="4480405" y="1989555"/>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681093BF-00DB-4D63-A78C-67E371876B15}"/>
              </a:ext>
            </a:extLst>
          </p:cNvPr>
          <p:cNvCxnSpPr>
            <a:cxnSpLocks/>
          </p:cNvCxnSpPr>
          <p:nvPr/>
        </p:nvCxnSpPr>
        <p:spPr>
          <a:xfrm>
            <a:off x="3855677" y="1986759"/>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327C93FA-5E17-4981-B214-51877C24D252}"/>
              </a:ext>
            </a:extLst>
          </p:cNvPr>
          <p:cNvCxnSpPr>
            <a:cxnSpLocks/>
          </p:cNvCxnSpPr>
          <p:nvPr/>
        </p:nvCxnSpPr>
        <p:spPr>
          <a:xfrm flipH="1" flipV="1">
            <a:off x="3625053" y="1759034"/>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54F2B0C6-BEC9-456A-9E7D-AB624D8D5CEE}"/>
              </a:ext>
            </a:extLst>
          </p:cNvPr>
          <p:cNvCxnSpPr>
            <a:cxnSpLocks/>
          </p:cNvCxnSpPr>
          <p:nvPr/>
        </p:nvCxnSpPr>
        <p:spPr>
          <a:xfrm flipH="1">
            <a:off x="3625054" y="1079732"/>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33BCBA3D-9199-4D15-90F6-D9303991B469}"/>
              </a:ext>
            </a:extLst>
          </p:cNvPr>
          <p:cNvCxnSpPr>
            <a:cxnSpLocks/>
          </p:cNvCxnSpPr>
          <p:nvPr/>
        </p:nvCxnSpPr>
        <p:spPr>
          <a:xfrm flipH="1" flipV="1">
            <a:off x="3453997" y="926242"/>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72" name="Ovaal 71">
            <a:extLst>
              <a:ext uri="{FF2B5EF4-FFF2-40B4-BE49-F238E27FC236}">
                <a16:creationId xmlns:a16="http://schemas.microsoft.com/office/drawing/2014/main" id="{5C433B84-81D9-4FFB-980F-C90C24F4D607}"/>
              </a:ext>
            </a:extLst>
          </p:cNvPr>
          <p:cNvSpPr/>
          <p:nvPr/>
        </p:nvSpPr>
        <p:spPr>
          <a:xfrm>
            <a:off x="1768070" y="86168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75" name="Rechte verbindingslijn 74">
            <a:extLst>
              <a:ext uri="{FF2B5EF4-FFF2-40B4-BE49-F238E27FC236}">
                <a16:creationId xmlns:a16="http://schemas.microsoft.com/office/drawing/2014/main" id="{C3C07F8E-FB55-4430-A362-2EDED4EA4364}"/>
              </a:ext>
            </a:extLst>
          </p:cNvPr>
          <p:cNvCxnSpPr>
            <a:cxnSpLocks/>
          </p:cNvCxnSpPr>
          <p:nvPr/>
        </p:nvCxnSpPr>
        <p:spPr>
          <a:xfrm flipV="1">
            <a:off x="1912249" y="938382"/>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78" name="Afgeronde rechthoek 34">
            <a:extLst>
              <a:ext uri="{FF2B5EF4-FFF2-40B4-BE49-F238E27FC236}">
                <a16:creationId xmlns:a16="http://schemas.microsoft.com/office/drawing/2014/main" id="{F9BCDD9E-AFCB-4BE9-AF4D-3B5D7955B2F7}"/>
              </a:ext>
            </a:extLst>
          </p:cNvPr>
          <p:cNvSpPr/>
          <p:nvPr/>
        </p:nvSpPr>
        <p:spPr>
          <a:xfrm>
            <a:off x="315433" y="138672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73" name="Ovaal 72">
            <a:extLst>
              <a:ext uri="{FF2B5EF4-FFF2-40B4-BE49-F238E27FC236}">
                <a16:creationId xmlns:a16="http://schemas.microsoft.com/office/drawing/2014/main" id="{D6D66E1B-06E2-4371-BEA8-1C759952A55D}"/>
              </a:ext>
            </a:extLst>
          </p:cNvPr>
          <p:cNvSpPr/>
          <p:nvPr/>
        </p:nvSpPr>
        <p:spPr>
          <a:xfrm>
            <a:off x="1188413" y="162418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79" name="Afgeronde rechthoek 30">
            <a:extLst>
              <a:ext uri="{FF2B5EF4-FFF2-40B4-BE49-F238E27FC236}">
                <a16:creationId xmlns:a16="http://schemas.microsoft.com/office/drawing/2014/main" id="{E06BA921-2D50-48DB-80C5-D0B7782C91C7}"/>
              </a:ext>
            </a:extLst>
          </p:cNvPr>
          <p:cNvSpPr/>
          <p:nvPr/>
        </p:nvSpPr>
        <p:spPr>
          <a:xfrm>
            <a:off x="4144659" y="2949284"/>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cxnSp>
        <p:nvCxnSpPr>
          <p:cNvPr id="59" name="Rechte verbindingslijn 58">
            <a:extLst>
              <a:ext uri="{FF2B5EF4-FFF2-40B4-BE49-F238E27FC236}">
                <a16:creationId xmlns:a16="http://schemas.microsoft.com/office/drawing/2014/main" id="{0A827D69-E8E4-454B-B75B-E67232BA4595}"/>
              </a:ext>
            </a:extLst>
          </p:cNvPr>
          <p:cNvCxnSpPr>
            <a:cxnSpLocks/>
          </p:cNvCxnSpPr>
          <p:nvPr/>
        </p:nvCxnSpPr>
        <p:spPr>
          <a:xfrm flipH="1">
            <a:off x="4505609" y="3225211"/>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13F94561-B65C-427D-86AA-68501262C277}"/>
              </a:ext>
            </a:extLst>
          </p:cNvPr>
          <p:cNvCxnSpPr>
            <a:cxnSpLocks/>
          </p:cNvCxnSpPr>
          <p:nvPr/>
        </p:nvCxnSpPr>
        <p:spPr>
          <a:xfrm>
            <a:off x="4740456" y="2200879"/>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F47D59D9-4340-A6C6-DB5A-7815B32A7397}"/>
              </a:ext>
            </a:extLst>
          </p:cNvPr>
          <p:cNvSpPr txBox="1">
            <a:spLocks/>
          </p:cNvSpPr>
          <p:nvPr/>
        </p:nvSpPr>
        <p:spPr>
          <a:xfrm>
            <a:off x="529568" y="40604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P.F. Transporteren van energie</a:t>
            </a:r>
          </a:p>
        </p:txBody>
      </p:sp>
    </p:spTree>
    <p:extLst>
      <p:ext uri="{BB962C8B-B14F-4D97-AF65-F5344CB8AC3E}">
        <p14:creationId xmlns:p14="http://schemas.microsoft.com/office/powerpoint/2010/main" val="409279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1CE17E9-AA44-292B-A57F-A4894AE1741F}"/>
              </a:ext>
            </a:extLst>
          </p:cNvPr>
          <p:cNvPicPr>
            <a:picLocks noChangeAspect="1"/>
          </p:cNvPicPr>
          <p:nvPr/>
        </p:nvPicPr>
        <p:blipFill>
          <a:blip r:embed="rId2"/>
          <a:stretch>
            <a:fillRect/>
          </a:stretch>
        </p:blipFill>
        <p:spPr>
          <a:xfrm>
            <a:off x="308522" y="664018"/>
            <a:ext cx="7962066" cy="4170025"/>
          </a:xfrm>
          <a:prstGeom prst="rect">
            <a:avLst/>
          </a:prstGeom>
        </p:spPr>
      </p:pic>
      <p:sp>
        <p:nvSpPr>
          <p:cNvPr id="45" name="Ovaal 44"/>
          <p:cNvSpPr/>
          <p:nvPr/>
        </p:nvSpPr>
        <p:spPr>
          <a:xfrm>
            <a:off x="4396156" y="1944058"/>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3</a:t>
            </a:r>
          </a:p>
        </p:txBody>
      </p:sp>
      <p:sp>
        <p:nvSpPr>
          <p:cNvPr id="47" name="Ovaal 46"/>
          <p:cNvSpPr/>
          <p:nvPr/>
        </p:nvSpPr>
        <p:spPr>
          <a:xfrm>
            <a:off x="6989968" y="1911166"/>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1</a:t>
            </a:r>
          </a:p>
        </p:txBody>
      </p:sp>
      <p:sp>
        <p:nvSpPr>
          <p:cNvPr id="65" name="Ovaal 64"/>
          <p:cNvSpPr/>
          <p:nvPr/>
        </p:nvSpPr>
        <p:spPr>
          <a:xfrm>
            <a:off x="6984017" y="2484605"/>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2</a:t>
            </a:r>
          </a:p>
        </p:txBody>
      </p:sp>
      <p:cxnSp>
        <p:nvCxnSpPr>
          <p:cNvPr id="66" name="Rechte verbindingslijn 65"/>
          <p:cNvCxnSpPr>
            <a:stCxn id="65" idx="0"/>
            <a:endCxn id="47" idx="4"/>
          </p:cNvCxnSpPr>
          <p:nvPr/>
        </p:nvCxnSpPr>
        <p:spPr>
          <a:xfrm flipV="1">
            <a:off x="7090549" y="2128069"/>
            <a:ext cx="5951" cy="356537"/>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84" idx="2"/>
            <a:endCxn id="68" idx="6"/>
          </p:cNvCxnSpPr>
          <p:nvPr/>
        </p:nvCxnSpPr>
        <p:spPr>
          <a:xfrm flipH="1">
            <a:off x="4609220" y="3134666"/>
            <a:ext cx="2374797" cy="129615"/>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4396156" y="3155830"/>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4</a:t>
            </a:r>
          </a:p>
        </p:txBody>
      </p:sp>
      <p:cxnSp>
        <p:nvCxnSpPr>
          <p:cNvPr id="69" name="Rechte verbindingslijn 68"/>
          <p:cNvCxnSpPr>
            <a:cxnSpLocks/>
            <a:stCxn id="68" idx="0"/>
            <a:endCxn id="45" idx="4"/>
          </p:cNvCxnSpPr>
          <p:nvPr/>
        </p:nvCxnSpPr>
        <p:spPr>
          <a:xfrm flipV="1">
            <a:off x="4502688" y="2160960"/>
            <a:ext cx="0" cy="994870"/>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id="{2A3FCD92-03DF-4070-8CA9-F758B0F138BB}"/>
              </a:ext>
            </a:extLst>
          </p:cNvPr>
          <p:cNvSpPr/>
          <p:nvPr/>
        </p:nvSpPr>
        <p:spPr>
          <a:xfrm>
            <a:off x="6984017" y="3026215"/>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sp>
        <p:nvSpPr>
          <p:cNvPr id="85" name="Ovaal 84">
            <a:extLst>
              <a:ext uri="{FF2B5EF4-FFF2-40B4-BE49-F238E27FC236}">
                <a16:creationId xmlns:a16="http://schemas.microsoft.com/office/drawing/2014/main" id="{3E6E4B71-FDFF-4570-AC08-D9838CE3F903}"/>
              </a:ext>
            </a:extLst>
          </p:cNvPr>
          <p:cNvSpPr/>
          <p:nvPr/>
        </p:nvSpPr>
        <p:spPr>
          <a:xfrm>
            <a:off x="6989968" y="3843016"/>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6</a:t>
            </a:r>
          </a:p>
        </p:txBody>
      </p:sp>
      <p:cxnSp>
        <p:nvCxnSpPr>
          <p:cNvPr id="86" name="Rechte verbindingslijn 85">
            <a:extLst>
              <a:ext uri="{FF2B5EF4-FFF2-40B4-BE49-F238E27FC236}">
                <a16:creationId xmlns:a16="http://schemas.microsoft.com/office/drawing/2014/main" id="{ECB77172-2BD3-4453-8659-EF543B7E0F8C}"/>
              </a:ext>
            </a:extLst>
          </p:cNvPr>
          <p:cNvCxnSpPr>
            <a:cxnSpLocks/>
            <a:stCxn id="45" idx="6"/>
            <a:endCxn id="65" idx="2"/>
          </p:cNvCxnSpPr>
          <p:nvPr/>
        </p:nvCxnSpPr>
        <p:spPr>
          <a:xfrm>
            <a:off x="4609220" y="2052509"/>
            <a:ext cx="2374797" cy="540547"/>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33294F44-503A-4E51-ABE3-351B18D82AF9}"/>
              </a:ext>
            </a:extLst>
          </p:cNvPr>
          <p:cNvCxnSpPr>
            <a:cxnSpLocks/>
            <a:stCxn id="85" idx="0"/>
            <a:endCxn id="84" idx="4"/>
          </p:cNvCxnSpPr>
          <p:nvPr/>
        </p:nvCxnSpPr>
        <p:spPr>
          <a:xfrm flipH="1" flipV="1">
            <a:off x="7090549" y="3243117"/>
            <a:ext cx="5951" cy="599899"/>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46335" y="39669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dirty="0">
                <a:solidFill>
                  <a:srgbClr val="48AED0"/>
                </a:solidFill>
                <a:latin typeface="Microsoft JhengHei Light"/>
                <a:ea typeface="Microsoft JhengHei Light"/>
                <a:cs typeface="Calibri Light"/>
              </a:rPr>
              <a:t>P.G. Toewijzen van energie-uitwisselingen</a:t>
            </a:r>
          </a:p>
        </p:txBody>
      </p:sp>
      <p:sp>
        <p:nvSpPr>
          <p:cNvPr id="20" name="Ovaal 19">
            <a:extLst>
              <a:ext uri="{FF2B5EF4-FFF2-40B4-BE49-F238E27FC236}">
                <a16:creationId xmlns:a16="http://schemas.microsoft.com/office/drawing/2014/main" id="{8C5DA7A1-900C-4226-B8BA-168F27BE7E11}"/>
              </a:ext>
            </a:extLst>
          </p:cNvPr>
          <p:cNvSpPr/>
          <p:nvPr/>
        </p:nvSpPr>
        <p:spPr>
          <a:xfrm>
            <a:off x="1358196" y="3372732"/>
            <a:ext cx="213064" cy="216902"/>
          </a:xfrm>
          <a:prstGeom prst="ellipse">
            <a:avLst/>
          </a:prstGeom>
          <a:solidFill>
            <a:srgbClr val="B2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625D62">
                    <a:lumMod val="50000"/>
                  </a:srgbClr>
                </a:solidFill>
                <a:latin typeface="Arial"/>
              </a:rPr>
              <a:t>5</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68" idx="2"/>
            <a:endCxn id="20" idx="6"/>
          </p:cNvCxnSpPr>
          <p:nvPr/>
        </p:nvCxnSpPr>
        <p:spPr>
          <a:xfrm flipH="1">
            <a:off x="1571260" y="3264281"/>
            <a:ext cx="2824896" cy="216902"/>
          </a:xfrm>
          <a:prstGeom prst="line">
            <a:avLst/>
          </a:prstGeom>
          <a:ln w="85725">
            <a:solidFill>
              <a:srgbClr val="B2CF39"/>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275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Afgeronde rechthoek 40">
            <a:extLst>
              <a:ext uri="{FF2B5EF4-FFF2-40B4-BE49-F238E27FC236}">
                <a16:creationId xmlns:a16="http://schemas.microsoft.com/office/drawing/2014/main" id="{5C20A4F1-7985-45D1-B7E8-36AA7E9489FF}"/>
              </a:ext>
            </a:extLst>
          </p:cNvPr>
          <p:cNvSpPr/>
          <p:nvPr/>
        </p:nvSpPr>
        <p:spPr>
          <a:xfrm>
            <a:off x="7690645" y="89488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102" name="Afgeronde rechthoek 41">
            <a:extLst>
              <a:ext uri="{FF2B5EF4-FFF2-40B4-BE49-F238E27FC236}">
                <a16:creationId xmlns:a16="http://schemas.microsoft.com/office/drawing/2014/main" id="{A32050A2-FA75-4533-B284-E2E7511FFF28}"/>
              </a:ext>
            </a:extLst>
          </p:cNvPr>
          <p:cNvSpPr/>
          <p:nvPr/>
        </p:nvSpPr>
        <p:spPr>
          <a:xfrm>
            <a:off x="6685877" y="89259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103" name="Afgeronde rechthoek 41">
            <a:extLst>
              <a:ext uri="{FF2B5EF4-FFF2-40B4-BE49-F238E27FC236}">
                <a16:creationId xmlns:a16="http://schemas.microsoft.com/office/drawing/2014/main" id="{1EC43366-889B-4922-B604-6A506A9DC022}"/>
              </a:ext>
            </a:extLst>
          </p:cNvPr>
          <p:cNvSpPr/>
          <p:nvPr/>
        </p:nvSpPr>
        <p:spPr>
          <a:xfrm>
            <a:off x="5479478" y="90644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28</a:t>
            </a:fld>
            <a:endParaRPr lang="en-GB" sz="750" b="0">
              <a:solidFill>
                <a:srgbClr val="625D62">
                  <a:tint val="75000"/>
                </a:srgbClr>
              </a:solidFill>
              <a:latin typeface="Arial"/>
            </a:endParaRPr>
          </a:p>
        </p:txBody>
      </p:sp>
      <p:sp>
        <p:nvSpPr>
          <p:cNvPr id="33" name="Afgeronde rechthoek 38">
            <a:extLst>
              <a:ext uri="{FF2B5EF4-FFF2-40B4-BE49-F238E27FC236}">
                <a16:creationId xmlns:a16="http://schemas.microsoft.com/office/drawing/2014/main" id="{848AB18F-BAD6-4BE1-A1B3-7BC4D7A2B013}"/>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34" name="Afgeronde rechthoek 39">
            <a:extLst>
              <a:ext uri="{FF2B5EF4-FFF2-40B4-BE49-F238E27FC236}">
                <a16:creationId xmlns:a16="http://schemas.microsoft.com/office/drawing/2014/main" id="{03D7FD66-7282-4E72-9CB8-41CD0946A51E}"/>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32" name="Afgeronde rechthoek 24">
            <a:extLst>
              <a:ext uri="{FF2B5EF4-FFF2-40B4-BE49-F238E27FC236}">
                <a16:creationId xmlns:a16="http://schemas.microsoft.com/office/drawing/2014/main" id="{97E1C285-6533-4D2D-BC74-FE4DE0F5B31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55" name="Titel 1">
            <a:extLst>
              <a:ext uri="{FF2B5EF4-FFF2-40B4-BE49-F238E27FC236}">
                <a16:creationId xmlns:a16="http://schemas.microsoft.com/office/drawing/2014/main" id="{CE4812E0-FDD3-4F05-BC2D-668E8CF8F4DC}"/>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7" name="Ovaal 66">
            <a:extLst>
              <a:ext uri="{FF2B5EF4-FFF2-40B4-BE49-F238E27FC236}">
                <a16:creationId xmlns:a16="http://schemas.microsoft.com/office/drawing/2014/main" id="{F2E5102D-D1B6-456C-A104-AB76934CA2C4}"/>
              </a:ext>
            </a:extLst>
          </p:cNvPr>
          <p:cNvSpPr/>
          <p:nvPr/>
        </p:nvSpPr>
        <p:spPr>
          <a:xfrm>
            <a:off x="8073453" y="411266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cxnSp>
        <p:nvCxnSpPr>
          <p:cNvPr id="69" name="Rechte verbindingslijn 68">
            <a:extLst>
              <a:ext uri="{FF2B5EF4-FFF2-40B4-BE49-F238E27FC236}">
                <a16:creationId xmlns:a16="http://schemas.microsoft.com/office/drawing/2014/main" id="{686EF6C8-12C8-4066-8CAE-1B3C5F65E27C}"/>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70" name="Ovaal 69">
            <a:extLst>
              <a:ext uri="{FF2B5EF4-FFF2-40B4-BE49-F238E27FC236}">
                <a16:creationId xmlns:a16="http://schemas.microsoft.com/office/drawing/2014/main" id="{39B52D24-7528-40A4-BA63-600663A71D84}"/>
              </a:ext>
            </a:extLst>
          </p:cNvPr>
          <p:cNvSpPr/>
          <p:nvPr/>
        </p:nvSpPr>
        <p:spPr>
          <a:xfrm>
            <a:off x="992282"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71" name="Ovaal 70">
            <a:extLst>
              <a:ext uri="{FF2B5EF4-FFF2-40B4-BE49-F238E27FC236}">
                <a16:creationId xmlns:a16="http://schemas.microsoft.com/office/drawing/2014/main" id="{2B08A94E-8859-4E1D-AF1B-C28DFB444D82}"/>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73" name="Rechte verbindingslijn 72">
            <a:extLst>
              <a:ext uri="{FF2B5EF4-FFF2-40B4-BE49-F238E27FC236}">
                <a16:creationId xmlns:a16="http://schemas.microsoft.com/office/drawing/2014/main" id="{919E0F8E-E9C0-4AD3-AD93-C1015B6ECADB}"/>
              </a:ext>
            </a:extLst>
          </p:cNvPr>
          <p:cNvCxnSpPr>
            <a:cxnSpLocks/>
            <a:stCxn id="71"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3E02BA9F-1A00-49F4-81B3-65F3AF6DBCB4}"/>
              </a:ext>
            </a:extLst>
          </p:cNvPr>
          <p:cNvCxnSpPr>
            <a:cxnSpLocks/>
            <a:endCxn id="71" idx="2"/>
          </p:cNvCxnSpPr>
          <p:nvPr/>
        </p:nvCxnSpPr>
        <p:spPr>
          <a:xfrm flipV="1">
            <a:off x="1073282" y="3824388"/>
            <a:ext cx="1409523" cy="1"/>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1F8C825F-B37E-4612-95FC-3E21A3483965}"/>
              </a:ext>
            </a:extLst>
          </p:cNvPr>
          <p:cNvCxnSpPr>
            <a:cxnSpLocks/>
            <a:stCxn id="70" idx="0"/>
          </p:cNvCxnSpPr>
          <p:nvPr/>
        </p:nvCxnSpPr>
        <p:spPr>
          <a:xfrm flipV="1">
            <a:off x="1073282" y="3811248"/>
            <a:ext cx="0" cy="43824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97E9A87B-3159-489C-8D59-4CA41CC743B0}"/>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5EA312CB-1249-4C93-A467-19B2F95F30B3}"/>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93ADB628-6CA9-4E51-9D1B-295FF823D474}"/>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34E216DF-E237-44D7-ABF8-31F7E0C2E1B2}"/>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FCB26DDB-682D-4D5D-9278-71455DF3BFFF}"/>
              </a:ext>
            </a:extLst>
          </p:cNvPr>
          <p:cNvCxnSpPr>
            <a:cxnSpLocks/>
            <a:endCxn id="84" idx="6"/>
          </p:cNvCxnSpPr>
          <p:nvPr/>
        </p:nvCxnSpPr>
        <p:spPr>
          <a:xfrm flipH="1">
            <a:off x="5893375" y="1342483"/>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881439E8-F9A7-409C-80F6-5D45657E504B}"/>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id="{9CC8BF98-839B-411A-994C-7C33EC7B5EFB}"/>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87" name="Ovaal 86">
            <a:extLst>
              <a:ext uri="{FF2B5EF4-FFF2-40B4-BE49-F238E27FC236}">
                <a16:creationId xmlns:a16="http://schemas.microsoft.com/office/drawing/2014/main" id="{315160E3-A097-4163-876C-7B8DFD5FBC1E}"/>
              </a:ext>
            </a:extLst>
          </p:cNvPr>
          <p:cNvSpPr/>
          <p:nvPr/>
        </p:nvSpPr>
        <p:spPr>
          <a:xfrm>
            <a:off x="8047965" y="72712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88" name="Rechte verbindingslijn 87">
            <a:extLst>
              <a:ext uri="{FF2B5EF4-FFF2-40B4-BE49-F238E27FC236}">
                <a16:creationId xmlns:a16="http://schemas.microsoft.com/office/drawing/2014/main" id="{C4F8FCF1-5C83-4AEB-B286-5E2B89A0F04B}"/>
              </a:ext>
            </a:extLst>
          </p:cNvPr>
          <p:cNvCxnSpPr>
            <a:cxnSpLocks/>
            <a:stCxn id="98" idx="6"/>
            <a:endCxn id="87" idx="2"/>
          </p:cNvCxnSpPr>
          <p:nvPr/>
        </p:nvCxnSpPr>
        <p:spPr>
          <a:xfrm flipV="1">
            <a:off x="7200675" y="808127"/>
            <a:ext cx="847290" cy="8621"/>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89" name="Rechte verbindingslijn 88">
            <a:extLst>
              <a:ext uri="{FF2B5EF4-FFF2-40B4-BE49-F238E27FC236}">
                <a16:creationId xmlns:a16="http://schemas.microsoft.com/office/drawing/2014/main" id="{671517F1-8B87-4F42-9562-57821FC032AF}"/>
              </a:ext>
            </a:extLst>
          </p:cNvPr>
          <p:cNvCxnSpPr>
            <a:cxnSpLocks/>
            <a:endCxn id="98" idx="2"/>
          </p:cNvCxnSpPr>
          <p:nvPr/>
        </p:nvCxnSpPr>
        <p:spPr>
          <a:xfrm>
            <a:off x="2357593" y="800468"/>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DB9D9F48-91AB-4893-B269-4C7C490D4C90}"/>
              </a:ext>
            </a:extLst>
          </p:cNvPr>
          <p:cNvCxnSpPr>
            <a:cxnSpLocks/>
          </p:cNvCxnSpPr>
          <p:nvPr/>
        </p:nvCxnSpPr>
        <p:spPr>
          <a:xfrm flipH="1" flipV="1">
            <a:off x="1130559" y="2666744"/>
            <a:ext cx="448687" cy="46263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1" name="Rechte verbindingslijn 90">
            <a:extLst>
              <a:ext uri="{FF2B5EF4-FFF2-40B4-BE49-F238E27FC236}">
                <a16:creationId xmlns:a16="http://schemas.microsoft.com/office/drawing/2014/main" id="{C9ACB459-4211-402D-92C5-441F0495D6AA}"/>
              </a:ext>
            </a:extLst>
          </p:cNvPr>
          <p:cNvCxnSpPr>
            <a:cxnSpLocks/>
          </p:cNvCxnSpPr>
          <p:nvPr/>
        </p:nvCxnSpPr>
        <p:spPr>
          <a:xfrm flipV="1">
            <a:off x="1579246" y="3129379"/>
            <a:ext cx="0" cy="122966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2" name="Rechte verbindingslijn 91">
            <a:extLst>
              <a:ext uri="{FF2B5EF4-FFF2-40B4-BE49-F238E27FC236}">
                <a16:creationId xmlns:a16="http://schemas.microsoft.com/office/drawing/2014/main" id="{917BD4BE-D644-4B5B-A66F-C13CF981652C}"/>
              </a:ext>
            </a:extLst>
          </p:cNvPr>
          <p:cNvCxnSpPr>
            <a:cxnSpLocks/>
            <a:stCxn id="70" idx="5"/>
          </p:cNvCxnSpPr>
          <p:nvPr/>
        </p:nvCxnSpPr>
        <p:spPr>
          <a:xfrm>
            <a:off x="1130558"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6B591164-F42D-491E-A85D-9C3EAE8BBF98}"/>
              </a:ext>
            </a:extLst>
          </p:cNvPr>
          <p:cNvCxnSpPr>
            <a:cxnSpLocks/>
          </p:cNvCxnSpPr>
          <p:nvPr/>
        </p:nvCxnSpPr>
        <p:spPr>
          <a:xfrm flipV="1">
            <a:off x="1198262"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297A4B3A-A602-4DE0-80F9-1A8D5A68FC04}"/>
              </a:ext>
            </a:extLst>
          </p:cNvPr>
          <p:cNvCxnSpPr>
            <a:cxnSpLocks/>
          </p:cNvCxnSpPr>
          <p:nvPr/>
        </p:nvCxnSpPr>
        <p:spPr>
          <a:xfrm flipV="1">
            <a:off x="1429086"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3FC55054-8081-4913-9436-6886248860A3}"/>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CAA34CA7-49D1-4AC6-BBD6-06C426C899C4}"/>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E315F863-6725-4FB1-802D-92373E642EDF}"/>
              </a:ext>
            </a:extLst>
          </p:cNvPr>
          <p:cNvCxnSpPr>
            <a:cxnSpLocks/>
            <a:stCxn id="67" idx="6"/>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98" name="Ovaal 97">
            <a:extLst>
              <a:ext uri="{FF2B5EF4-FFF2-40B4-BE49-F238E27FC236}">
                <a16:creationId xmlns:a16="http://schemas.microsoft.com/office/drawing/2014/main" id="{30B7B8E5-D264-4945-BD4C-50E404D60F1D}"/>
              </a:ext>
            </a:extLst>
          </p:cNvPr>
          <p:cNvSpPr/>
          <p:nvPr/>
        </p:nvSpPr>
        <p:spPr>
          <a:xfrm>
            <a:off x="7038675" y="73574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99" name="Rechte verbindingslijn 98">
            <a:extLst>
              <a:ext uri="{FF2B5EF4-FFF2-40B4-BE49-F238E27FC236}">
                <a16:creationId xmlns:a16="http://schemas.microsoft.com/office/drawing/2014/main" id="{C429E97C-4B1D-45D4-AF61-6C62F1417168}"/>
              </a:ext>
            </a:extLst>
          </p:cNvPr>
          <p:cNvCxnSpPr>
            <a:cxnSpLocks/>
          </p:cNvCxnSpPr>
          <p:nvPr/>
        </p:nvCxnSpPr>
        <p:spPr>
          <a:xfrm flipH="1">
            <a:off x="1149600" y="794405"/>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46517503-270F-43E6-9A16-EB5A1D27AFDA}"/>
              </a:ext>
            </a:extLst>
          </p:cNvPr>
          <p:cNvCxnSpPr>
            <a:cxnSpLocks/>
          </p:cNvCxnSpPr>
          <p:nvPr/>
        </p:nvCxnSpPr>
        <p:spPr>
          <a:xfrm flipV="1">
            <a:off x="1145831" y="1627081"/>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 name="Tijdelijke aanduiding voor tekst 2">
            <a:extLst>
              <a:ext uri="{FF2B5EF4-FFF2-40B4-BE49-F238E27FC236}">
                <a16:creationId xmlns:a16="http://schemas.microsoft.com/office/drawing/2014/main" id="{F926F790-9211-B6CF-C84E-7C7E594F3B0C}"/>
              </a:ext>
            </a:extLst>
          </p:cNvPr>
          <p:cNvSpPr txBox="1">
            <a:spLocks/>
          </p:cNvSpPr>
          <p:nvPr/>
        </p:nvSpPr>
        <p:spPr>
          <a:xfrm>
            <a:off x="546335" y="396699"/>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dirty="0">
                <a:solidFill>
                  <a:srgbClr val="48AED0"/>
                </a:solidFill>
                <a:latin typeface="Microsoft JhengHei Light"/>
                <a:ea typeface="Microsoft JhengHei Light"/>
                <a:cs typeface="Calibri Light"/>
              </a:rPr>
              <a:t>P.G. Toewijzen van energie-uitwisselingen</a:t>
            </a:r>
          </a:p>
        </p:txBody>
      </p:sp>
    </p:spTree>
    <p:extLst>
      <p:ext uri="{BB962C8B-B14F-4D97-AF65-F5344CB8AC3E}">
        <p14:creationId xmlns:p14="http://schemas.microsoft.com/office/powerpoint/2010/main" val="4249239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186519A-3536-9CCB-59CC-13385D54227A}"/>
              </a:ext>
            </a:extLst>
          </p:cNvPr>
          <p:cNvPicPr>
            <a:picLocks noChangeAspect="1"/>
          </p:cNvPicPr>
          <p:nvPr/>
        </p:nvPicPr>
        <p:blipFill>
          <a:blip r:embed="rId2"/>
          <a:stretch>
            <a:fillRect/>
          </a:stretch>
        </p:blipFill>
        <p:spPr>
          <a:xfrm>
            <a:off x="302425" y="668642"/>
            <a:ext cx="7962066" cy="4170025"/>
          </a:xfrm>
          <a:prstGeom prst="rect">
            <a:avLst/>
          </a:prstGeom>
        </p:spPr>
      </p:pic>
      <p:sp>
        <p:nvSpPr>
          <p:cNvPr id="42" name="Ovaal 41"/>
          <p:cNvSpPr/>
          <p:nvPr/>
        </p:nvSpPr>
        <p:spPr>
          <a:xfrm>
            <a:off x="1207026" y="287465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1</a:t>
            </a:r>
          </a:p>
        </p:txBody>
      </p:sp>
      <p:sp>
        <p:nvSpPr>
          <p:cNvPr id="47" name="Ovaal 46"/>
          <p:cNvSpPr/>
          <p:nvPr/>
        </p:nvSpPr>
        <p:spPr>
          <a:xfrm>
            <a:off x="6989968" y="1911166"/>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48" name="Rechte verbindingslijn 47"/>
          <p:cNvCxnSpPr>
            <a:cxnSpLocks/>
            <a:stCxn id="78" idx="2"/>
            <a:endCxn id="42" idx="6"/>
          </p:cNvCxnSpPr>
          <p:nvPr/>
        </p:nvCxnSpPr>
        <p:spPr>
          <a:xfrm flipH="1" flipV="1">
            <a:off x="1420089" y="2983101"/>
            <a:ext cx="2825793" cy="502848"/>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65" idx="2"/>
            <a:endCxn id="62" idx="6"/>
          </p:cNvCxnSpPr>
          <p:nvPr/>
        </p:nvCxnSpPr>
        <p:spPr>
          <a:xfrm flipH="1" flipV="1">
            <a:off x="660453" y="3446454"/>
            <a:ext cx="6353078" cy="35491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47390" y="3338002"/>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65" name="Ovaal 64"/>
          <p:cNvSpPr/>
          <p:nvPr/>
        </p:nvSpPr>
        <p:spPr>
          <a:xfrm>
            <a:off x="7013531" y="369292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66" name="Rechte verbindingslijn 65"/>
          <p:cNvCxnSpPr>
            <a:stCxn id="65" idx="0"/>
            <a:endCxn id="47" idx="4"/>
          </p:cNvCxnSpPr>
          <p:nvPr/>
        </p:nvCxnSpPr>
        <p:spPr>
          <a:xfrm flipH="1" flipV="1">
            <a:off x="7096500" y="2128068"/>
            <a:ext cx="23563" cy="156485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57" name="Ovaal 56"/>
          <p:cNvSpPr/>
          <p:nvPr/>
        </p:nvSpPr>
        <p:spPr>
          <a:xfrm>
            <a:off x="3059666" y="1878052"/>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59" name="Rechte verbindingslijn 58"/>
          <p:cNvCxnSpPr>
            <a:stCxn id="65" idx="2"/>
            <a:endCxn id="57" idx="6"/>
          </p:cNvCxnSpPr>
          <p:nvPr/>
        </p:nvCxnSpPr>
        <p:spPr>
          <a:xfrm flipH="1" flipV="1">
            <a:off x="3272730" y="1986504"/>
            <a:ext cx="3740801" cy="181486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3014792" y="2798350"/>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3" name="Rechte verbindingslijn 62"/>
          <p:cNvCxnSpPr>
            <a:stCxn id="65" idx="2"/>
            <a:endCxn id="61" idx="6"/>
          </p:cNvCxnSpPr>
          <p:nvPr/>
        </p:nvCxnSpPr>
        <p:spPr>
          <a:xfrm flipH="1" flipV="1">
            <a:off x="3227856" y="2906801"/>
            <a:ext cx="3785675" cy="894570"/>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a:stCxn id="65" idx="2"/>
            <a:endCxn id="71" idx="6"/>
          </p:cNvCxnSpPr>
          <p:nvPr/>
        </p:nvCxnSpPr>
        <p:spPr>
          <a:xfrm flipH="1" flipV="1">
            <a:off x="1937138" y="2002109"/>
            <a:ext cx="5076393" cy="179926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71" name="Ovaal 70"/>
          <p:cNvSpPr/>
          <p:nvPr/>
        </p:nvSpPr>
        <p:spPr>
          <a:xfrm>
            <a:off x="1724074" y="189365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72" name="Ovaal 71"/>
          <p:cNvSpPr/>
          <p:nvPr/>
        </p:nvSpPr>
        <p:spPr>
          <a:xfrm>
            <a:off x="2377902" y="2866921"/>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75" name="Rechte verbindingslijn 74"/>
          <p:cNvCxnSpPr>
            <a:cxnSpLocks/>
            <a:stCxn id="65" idx="2"/>
            <a:endCxn id="72" idx="6"/>
          </p:cNvCxnSpPr>
          <p:nvPr/>
        </p:nvCxnSpPr>
        <p:spPr>
          <a:xfrm flipH="1" flipV="1">
            <a:off x="2590966" y="2975373"/>
            <a:ext cx="4422565" cy="825998"/>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0" name="Ovaal 59"/>
          <p:cNvSpPr/>
          <p:nvPr/>
        </p:nvSpPr>
        <p:spPr>
          <a:xfrm>
            <a:off x="1121205" y="386413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64" name="Rechte verbindingslijn 63"/>
          <p:cNvCxnSpPr>
            <a:cxnSpLocks/>
            <a:stCxn id="65" idx="2"/>
            <a:endCxn id="60" idx="6"/>
          </p:cNvCxnSpPr>
          <p:nvPr/>
        </p:nvCxnSpPr>
        <p:spPr>
          <a:xfrm flipH="1">
            <a:off x="1334268" y="3801371"/>
            <a:ext cx="5679263" cy="171214"/>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78" name="Ovaal 77">
            <a:extLst>
              <a:ext uri="{FF2B5EF4-FFF2-40B4-BE49-F238E27FC236}">
                <a16:creationId xmlns:a16="http://schemas.microsoft.com/office/drawing/2014/main" id="{1C0D2925-9B51-43FC-BDBB-00B2DE3A0788}"/>
              </a:ext>
            </a:extLst>
          </p:cNvPr>
          <p:cNvSpPr/>
          <p:nvPr/>
        </p:nvSpPr>
        <p:spPr>
          <a:xfrm>
            <a:off x="4245882" y="337749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cxnSp>
        <p:nvCxnSpPr>
          <p:cNvPr id="79" name="Rechte verbindingslijn 78">
            <a:extLst>
              <a:ext uri="{FF2B5EF4-FFF2-40B4-BE49-F238E27FC236}">
                <a16:creationId xmlns:a16="http://schemas.microsoft.com/office/drawing/2014/main" id="{27209186-0AA4-4369-B7F7-765F3EFB2A69}"/>
              </a:ext>
            </a:extLst>
          </p:cNvPr>
          <p:cNvCxnSpPr>
            <a:cxnSpLocks/>
            <a:stCxn id="65" idx="2"/>
            <a:endCxn id="78" idx="6"/>
          </p:cNvCxnSpPr>
          <p:nvPr/>
        </p:nvCxnSpPr>
        <p:spPr>
          <a:xfrm flipH="1" flipV="1">
            <a:off x="4458946" y="3485949"/>
            <a:ext cx="2554585" cy="31542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00" name="Ovaal 99">
            <a:extLst>
              <a:ext uri="{FF2B5EF4-FFF2-40B4-BE49-F238E27FC236}">
                <a16:creationId xmlns:a16="http://schemas.microsoft.com/office/drawing/2014/main" id="{2FCE40A5-16A5-40D3-8013-22808CF511D2}"/>
              </a:ext>
            </a:extLst>
          </p:cNvPr>
          <p:cNvSpPr/>
          <p:nvPr/>
        </p:nvSpPr>
        <p:spPr>
          <a:xfrm>
            <a:off x="7892599" y="386413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101" name="Ovaal 100">
            <a:extLst>
              <a:ext uri="{FF2B5EF4-FFF2-40B4-BE49-F238E27FC236}">
                <a16:creationId xmlns:a16="http://schemas.microsoft.com/office/drawing/2014/main" id="{154E416E-9C90-4E2E-87FC-DCF1C372051C}"/>
              </a:ext>
            </a:extLst>
          </p:cNvPr>
          <p:cNvSpPr/>
          <p:nvPr/>
        </p:nvSpPr>
        <p:spPr>
          <a:xfrm>
            <a:off x="7880151" y="3279921"/>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102" name="Rechte verbindingslijn 101">
            <a:extLst>
              <a:ext uri="{FF2B5EF4-FFF2-40B4-BE49-F238E27FC236}">
                <a16:creationId xmlns:a16="http://schemas.microsoft.com/office/drawing/2014/main" id="{88B1030B-A0FB-42AF-92F9-3D094A7D5427}"/>
              </a:ext>
            </a:extLst>
          </p:cNvPr>
          <p:cNvCxnSpPr>
            <a:cxnSpLocks/>
            <a:stCxn id="65" idx="7"/>
            <a:endCxn id="101" idx="3"/>
          </p:cNvCxnSpPr>
          <p:nvPr/>
        </p:nvCxnSpPr>
        <p:spPr>
          <a:xfrm flipV="1">
            <a:off x="7195392" y="3465058"/>
            <a:ext cx="715962" cy="259627"/>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104D5E40-6E76-4892-AE29-6C6779ED36FF}"/>
              </a:ext>
            </a:extLst>
          </p:cNvPr>
          <p:cNvCxnSpPr>
            <a:cxnSpLocks/>
            <a:stCxn id="65" idx="6"/>
          </p:cNvCxnSpPr>
          <p:nvPr/>
        </p:nvCxnSpPr>
        <p:spPr>
          <a:xfrm>
            <a:off x="7226595" y="3801371"/>
            <a:ext cx="666004" cy="167754"/>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04" name="Titel 1">
            <a:extLst>
              <a:ext uri="{FF2B5EF4-FFF2-40B4-BE49-F238E27FC236}">
                <a16:creationId xmlns:a16="http://schemas.microsoft.com/office/drawing/2014/main" id="{3BA8A7D1-B9C6-4A7B-AF08-46E480AE3121}"/>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5" name="Tijdelijke aanduiding voor tekst 2">
            <a:extLst>
              <a:ext uri="{FF2B5EF4-FFF2-40B4-BE49-F238E27FC236}">
                <a16:creationId xmlns:a16="http://schemas.microsoft.com/office/drawing/2014/main" id="{2ABDCD63-C169-45FD-9590-3CD9140009F0}"/>
              </a:ext>
            </a:extLst>
          </p:cNvPr>
          <p:cNvSpPr txBox="1">
            <a:spLocks/>
          </p:cNvSpPr>
          <p:nvPr/>
        </p:nvSpPr>
        <p:spPr>
          <a:xfrm>
            <a:off x="535676" y="40746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dirty="0">
                <a:solidFill>
                  <a:srgbClr val="48AED0"/>
                </a:solidFill>
                <a:latin typeface="Microsoft JhengHei Light"/>
                <a:ea typeface="Microsoft JhengHei Light"/>
                <a:cs typeface="Calibri Light"/>
              </a:rPr>
              <a:t>P.H. Beschikbaar stellen van netbeheerdata</a:t>
            </a:r>
          </a:p>
        </p:txBody>
      </p:sp>
      <p:sp>
        <p:nvSpPr>
          <p:cNvPr id="108" name="Ovaal 107">
            <a:extLst>
              <a:ext uri="{FF2B5EF4-FFF2-40B4-BE49-F238E27FC236}">
                <a16:creationId xmlns:a16="http://schemas.microsoft.com/office/drawing/2014/main" id="{9C4599E7-F0BE-47B6-A7FB-E7F0953210AC}"/>
              </a:ext>
            </a:extLst>
          </p:cNvPr>
          <p:cNvSpPr/>
          <p:nvPr/>
        </p:nvSpPr>
        <p:spPr>
          <a:xfrm>
            <a:off x="7617379" y="2834173"/>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109" name="Rechte verbindingslijn 108">
            <a:extLst>
              <a:ext uri="{FF2B5EF4-FFF2-40B4-BE49-F238E27FC236}">
                <a16:creationId xmlns:a16="http://schemas.microsoft.com/office/drawing/2014/main" id="{6942CD01-56C8-473A-9CA8-8CBE0B1BDCFE}"/>
              </a:ext>
            </a:extLst>
          </p:cNvPr>
          <p:cNvCxnSpPr>
            <a:cxnSpLocks/>
            <a:stCxn id="65" idx="0"/>
            <a:endCxn id="108" idx="3"/>
          </p:cNvCxnSpPr>
          <p:nvPr/>
        </p:nvCxnSpPr>
        <p:spPr>
          <a:xfrm flipV="1">
            <a:off x="7120063" y="3019310"/>
            <a:ext cx="528519" cy="673610"/>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0" name="Ovaal 29">
            <a:extLst>
              <a:ext uri="{FF2B5EF4-FFF2-40B4-BE49-F238E27FC236}">
                <a16:creationId xmlns:a16="http://schemas.microsoft.com/office/drawing/2014/main" id="{A95C3813-5DCC-43A6-8650-C52E25AD0565}"/>
              </a:ext>
            </a:extLst>
          </p:cNvPr>
          <p:cNvSpPr/>
          <p:nvPr/>
        </p:nvSpPr>
        <p:spPr>
          <a:xfrm>
            <a:off x="1333290" y="2351038"/>
            <a:ext cx="213064" cy="21690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cxnSp>
        <p:nvCxnSpPr>
          <p:cNvPr id="31" name="Rechte verbindingslijn 30">
            <a:extLst>
              <a:ext uri="{FF2B5EF4-FFF2-40B4-BE49-F238E27FC236}">
                <a16:creationId xmlns:a16="http://schemas.microsoft.com/office/drawing/2014/main" id="{AC0798B3-DB01-4EFB-BC4F-741FBACAB0C3}"/>
              </a:ext>
            </a:extLst>
          </p:cNvPr>
          <p:cNvCxnSpPr>
            <a:cxnSpLocks/>
            <a:stCxn id="65" idx="2"/>
            <a:endCxn id="30" idx="6"/>
          </p:cNvCxnSpPr>
          <p:nvPr/>
        </p:nvCxnSpPr>
        <p:spPr>
          <a:xfrm flipH="1" flipV="1">
            <a:off x="1546354" y="2459489"/>
            <a:ext cx="5467177" cy="1341882"/>
          </a:xfrm>
          <a:prstGeom prst="line">
            <a:avLst/>
          </a:prstGeom>
          <a:ln w="85725">
            <a:solidFill>
              <a:srgbClr val="00B05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1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190768E-B7D1-4332-B2A0-AF801127E433}"/>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0" name="Afgeronde rechthoek 16">
            <a:extLst>
              <a:ext uri="{FF2B5EF4-FFF2-40B4-BE49-F238E27FC236}">
                <a16:creationId xmlns:a16="http://schemas.microsoft.com/office/drawing/2014/main" id="{EAB09658-6E74-4AAE-A594-D91A97E46012}"/>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Ontwikkeling en instandhouding van energienetten besturen</a:t>
            </a:r>
          </a:p>
        </p:txBody>
      </p:sp>
      <p:sp>
        <p:nvSpPr>
          <p:cNvPr id="11" name="Afgeronde rechthoek 17">
            <a:extLst>
              <a:ext uri="{FF2B5EF4-FFF2-40B4-BE49-F238E27FC236}">
                <a16:creationId xmlns:a16="http://schemas.microsoft.com/office/drawing/2014/main" id="{EB3BD589-491C-43B7-875F-560B7568907E}"/>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Werkzaamheden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uitvoeren aan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energienetten</a:t>
            </a:r>
          </a:p>
        </p:txBody>
      </p:sp>
      <p:sp>
        <p:nvSpPr>
          <p:cNvPr id="13" name="Afgeronde rechthoek 21">
            <a:extLst>
              <a:ext uri="{FF2B5EF4-FFF2-40B4-BE49-F238E27FC236}">
                <a16:creationId xmlns:a16="http://schemas.microsoft.com/office/drawing/2014/main" id="{73133749-D37F-4D1B-BB6A-4CB329C3D1DC}"/>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Energietransport</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 en -netten meten</a:t>
            </a:r>
          </a:p>
        </p:txBody>
      </p:sp>
      <p:sp>
        <p:nvSpPr>
          <p:cNvPr id="15" name="Afgeronde rechthoek 14">
            <a:extLst>
              <a:ext uri="{FF2B5EF4-FFF2-40B4-BE49-F238E27FC236}">
                <a16:creationId xmlns:a16="http://schemas.microsoft.com/office/drawing/2014/main" id="{7CED5801-7075-4B8E-8A95-5C581DD9BE80}"/>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Klanten bedienen</a:t>
            </a:r>
          </a:p>
        </p:txBody>
      </p:sp>
      <p:sp>
        <p:nvSpPr>
          <p:cNvPr id="16" name="Afgeronde rechthoek 15">
            <a:extLst>
              <a:ext uri="{FF2B5EF4-FFF2-40B4-BE49-F238E27FC236}">
                <a16:creationId xmlns:a16="http://schemas.microsoft.com/office/drawing/2014/main" id="{B94C1009-3464-4398-9947-942632D8D786}"/>
              </a:ext>
            </a:extLst>
          </p:cNvPr>
          <p:cNvSpPr/>
          <p:nvPr/>
        </p:nvSpPr>
        <p:spPr>
          <a:xfrm>
            <a:off x="6961087"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De energiemarkt</a:t>
            </a:r>
          </a:p>
          <a:p>
            <a:pPr algn="ctr" defTabSz="767871">
              <a:defRPr/>
            </a:pPr>
            <a:r>
              <a:rPr lang="nl-NL" sz="1125" b="1" kern="0">
                <a:solidFill>
                  <a:schemeClr val="accent4">
                    <a:lumMod val="50000"/>
                  </a:schemeClr>
                </a:solidFill>
                <a:latin typeface="Microsoft JhengHei Light"/>
              </a:rPr>
              <a:t>faciliteren</a:t>
            </a:r>
          </a:p>
        </p:txBody>
      </p:sp>
      <p:sp>
        <p:nvSpPr>
          <p:cNvPr id="17" name="Afgeronde rechthoek 18">
            <a:extLst>
              <a:ext uri="{FF2B5EF4-FFF2-40B4-BE49-F238E27FC236}">
                <a16:creationId xmlns:a16="http://schemas.microsoft.com/office/drawing/2014/main" id="{A5F08101-C88F-4023-A00A-66FEA3FCE2CA}"/>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a:t>
            </a:r>
          </a:p>
        </p:txBody>
      </p:sp>
      <p:sp>
        <p:nvSpPr>
          <p:cNvPr id="24" name="Titel 1">
            <a:extLst>
              <a:ext uri="{FF2B5EF4-FFF2-40B4-BE49-F238E27FC236}">
                <a16:creationId xmlns:a16="http://schemas.microsoft.com/office/drawing/2014/main" id="{EC8CF1C0-35C2-487E-929B-3AD144051E78}"/>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5" name="Tijdelijke aanduiding voor tekst 2">
            <a:extLst>
              <a:ext uri="{FF2B5EF4-FFF2-40B4-BE49-F238E27FC236}">
                <a16:creationId xmlns:a16="http://schemas.microsoft.com/office/drawing/2014/main" id="{D4C98257-1FBA-4096-B41F-64304512F7D7}"/>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1</a:t>
            </a:r>
          </a:p>
        </p:txBody>
      </p:sp>
      <p:sp>
        <p:nvSpPr>
          <p:cNvPr id="3" name="Rechthoek 2">
            <a:extLst>
              <a:ext uri="{FF2B5EF4-FFF2-40B4-BE49-F238E27FC236}">
                <a16:creationId xmlns:a16="http://schemas.microsoft.com/office/drawing/2014/main" id="{5A486A04-0CBD-AB31-520D-50054E91472D}"/>
              </a:ext>
            </a:extLst>
          </p:cNvPr>
          <p:cNvSpPr/>
          <p:nvPr/>
        </p:nvSpPr>
        <p:spPr>
          <a:xfrm>
            <a:off x="306588" y="745998"/>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5" name="Rechthoek 4">
            <a:extLst>
              <a:ext uri="{FF2B5EF4-FFF2-40B4-BE49-F238E27FC236}">
                <a16:creationId xmlns:a16="http://schemas.microsoft.com/office/drawing/2014/main" id="{864E7AB4-962C-7D7A-A3E6-15FA796EB12B}"/>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Tree>
    <p:extLst>
      <p:ext uri="{BB962C8B-B14F-4D97-AF65-F5344CB8AC3E}">
        <p14:creationId xmlns:p14="http://schemas.microsoft.com/office/powerpoint/2010/main" val="4066635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30</a:t>
            </a:fld>
            <a:endParaRPr lang="en-GB" sz="750" b="0">
              <a:solidFill>
                <a:srgbClr val="625D62">
                  <a:tint val="75000"/>
                </a:srgbClr>
              </a:solidFill>
              <a:latin typeface="Arial"/>
            </a:endParaRPr>
          </a:p>
        </p:txBody>
      </p:sp>
      <p:sp>
        <p:nvSpPr>
          <p:cNvPr id="21" name="Afgeronde rechthoek 19">
            <a:extLst>
              <a:ext uri="{FF2B5EF4-FFF2-40B4-BE49-F238E27FC236}">
                <a16:creationId xmlns:a16="http://schemas.microsoft.com/office/drawing/2014/main" id="{AFFAF9B0-904E-4D32-A4AE-A87B9FED3FA9}"/>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dirty="0">
                <a:solidFill>
                  <a:srgbClr val="625D62">
                    <a:lumMod val="50000"/>
                  </a:srgbClr>
                </a:solidFill>
                <a:latin typeface="Microsoft JhengHei Light"/>
              </a:rPr>
              <a:t>.2. Klantovereenkomsten verwerven en beheren</a:t>
            </a:r>
          </a:p>
        </p:txBody>
      </p:sp>
      <p:sp>
        <p:nvSpPr>
          <p:cNvPr id="23" name="Afgeronde rechthoek 24">
            <a:extLst>
              <a:ext uri="{FF2B5EF4-FFF2-40B4-BE49-F238E27FC236}">
                <a16:creationId xmlns:a16="http://schemas.microsoft.com/office/drawing/2014/main" id="{05CB68CA-18A4-4517-A7AD-5756AF840A87}"/>
              </a:ext>
            </a:extLst>
          </p:cNvPr>
          <p:cNvSpPr/>
          <p:nvPr/>
        </p:nvSpPr>
        <p:spPr>
          <a:xfrm>
            <a:off x="7688401" y="4081210"/>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sp>
        <p:nvSpPr>
          <p:cNvPr id="24" name="Afgeronde rechthoek 25">
            <a:extLst>
              <a:ext uri="{FF2B5EF4-FFF2-40B4-BE49-F238E27FC236}">
                <a16:creationId xmlns:a16="http://schemas.microsoft.com/office/drawing/2014/main" id="{406D1FE8-646D-476A-95AB-359FF4D748D9}"/>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25" name="Afgeronde rechthoek 40">
            <a:extLst>
              <a:ext uri="{FF2B5EF4-FFF2-40B4-BE49-F238E27FC236}">
                <a16:creationId xmlns:a16="http://schemas.microsoft.com/office/drawing/2014/main" id="{5491490A-485F-4458-8662-E05FA4F09210}"/>
              </a:ext>
            </a:extLst>
          </p:cNvPr>
          <p:cNvSpPr/>
          <p:nvPr/>
        </p:nvSpPr>
        <p:spPr>
          <a:xfrm>
            <a:off x="7690645" y="88823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26" name="Afgeronde rechthoek 41">
            <a:extLst>
              <a:ext uri="{FF2B5EF4-FFF2-40B4-BE49-F238E27FC236}">
                <a16:creationId xmlns:a16="http://schemas.microsoft.com/office/drawing/2014/main" id="{4865EE5A-9D61-4EA2-9882-449A6D200524}"/>
              </a:ext>
            </a:extLst>
          </p:cNvPr>
          <p:cNvSpPr/>
          <p:nvPr/>
        </p:nvSpPr>
        <p:spPr>
          <a:xfrm>
            <a:off x="6685877" y="88594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27" name="Afgeronde rechthoek 38">
            <a:extLst>
              <a:ext uri="{FF2B5EF4-FFF2-40B4-BE49-F238E27FC236}">
                <a16:creationId xmlns:a16="http://schemas.microsoft.com/office/drawing/2014/main" id="{607A9D92-147D-47C7-B820-8B5B2823BAC7}"/>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28" name="Afgeronde rechthoek 36">
            <a:extLst>
              <a:ext uri="{FF2B5EF4-FFF2-40B4-BE49-F238E27FC236}">
                <a16:creationId xmlns:a16="http://schemas.microsoft.com/office/drawing/2014/main" id="{6CE8431E-9797-4848-989C-A55DA4520700}"/>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29" name="Afgeronde rechthoek 37">
            <a:extLst>
              <a:ext uri="{FF2B5EF4-FFF2-40B4-BE49-F238E27FC236}">
                <a16:creationId xmlns:a16="http://schemas.microsoft.com/office/drawing/2014/main" id="{B17578D8-60B3-4229-B64D-D125BC0864F0}"/>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30" name="Afgeronde rechthoek 33">
            <a:extLst>
              <a:ext uri="{FF2B5EF4-FFF2-40B4-BE49-F238E27FC236}">
                <a16:creationId xmlns:a16="http://schemas.microsoft.com/office/drawing/2014/main" id="{00C5A776-169D-428A-92BE-A795BEFBE48A}"/>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31" name="Afgeronde rechthoek 32">
            <a:extLst>
              <a:ext uri="{FF2B5EF4-FFF2-40B4-BE49-F238E27FC236}">
                <a16:creationId xmlns:a16="http://schemas.microsoft.com/office/drawing/2014/main" id="{BA88B825-CF53-4DE4-ACE8-A9E55B6F190D}"/>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verzorgen</a:t>
            </a:r>
          </a:p>
        </p:txBody>
      </p:sp>
      <p:sp>
        <p:nvSpPr>
          <p:cNvPr id="32" name="Ovaal 31">
            <a:extLst>
              <a:ext uri="{FF2B5EF4-FFF2-40B4-BE49-F238E27FC236}">
                <a16:creationId xmlns:a16="http://schemas.microsoft.com/office/drawing/2014/main" id="{5B1049C6-08C9-4556-B428-59572EA4C381}"/>
              </a:ext>
            </a:extLst>
          </p:cNvPr>
          <p:cNvSpPr/>
          <p:nvPr/>
        </p:nvSpPr>
        <p:spPr>
          <a:xfrm>
            <a:off x="7036151" y="7468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3" name="Ovaal 32">
            <a:extLst>
              <a:ext uri="{FF2B5EF4-FFF2-40B4-BE49-F238E27FC236}">
                <a16:creationId xmlns:a16="http://schemas.microsoft.com/office/drawing/2014/main" id="{99CF28FB-E964-490B-AF85-E4EF033FC4DC}"/>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4" name="Ovaal 33">
            <a:extLst>
              <a:ext uri="{FF2B5EF4-FFF2-40B4-BE49-F238E27FC236}">
                <a16:creationId xmlns:a16="http://schemas.microsoft.com/office/drawing/2014/main" id="{CEA664DA-9E62-4246-B484-59D8AFAE8EF1}"/>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5" name="Ovaal 34">
            <a:extLst>
              <a:ext uri="{FF2B5EF4-FFF2-40B4-BE49-F238E27FC236}">
                <a16:creationId xmlns:a16="http://schemas.microsoft.com/office/drawing/2014/main" id="{A39E4FBA-5183-4C47-B267-541552C9D53D}"/>
              </a:ext>
            </a:extLst>
          </p:cNvPr>
          <p:cNvSpPr/>
          <p:nvPr/>
        </p:nvSpPr>
        <p:spPr>
          <a:xfrm>
            <a:off x="8052901" y="74194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6" name="Ovaal 35">
            <a:extLst>
              <a:ext uri="{FF2B5EF4-FFF2-40B4-BE49-F238E27FC236}">
                <a16:creationId xmlns:a16="http://schemas.microsoft.com/office/drawing/2014/main" id="{C72F1709-2702-4F8C-9CEE-60A1D67210D1}"/>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7" name="Ovaal 36">
            <a:extLst>
              <a:ext uri="{FF2B5EF4-FFF2-40B4-BE49-F238E27FC236}">
                <a16:creationId xmlns:a16="http://schemas.microsoft.com/office/drawing/2014/main" id="{EA3F8496-107C-4ED7-B832-552DB1D47577}"/>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42" name="Rechte verbindingslijn 41">
            <a:extLst>
              <a:ext uri="{FF2B5EF4-FFF2-40B4-BE49-F238E27FC236}">
                <a16:creationId xmlns:a16="http://schemas.microsoft.com/office/drawing/2014/main" id="{49A604AD-C550-433B-8348-AD79F1DABE0A}"/>
              </a:ext>
            </a:extLst>
          </p:cNvPr>
          <p:cNvCxnSpPr>
            <a:cxnSpLocks/>
            <a:stCxn id="33" idx="2"/>
            <a:endCxn id="36"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25D8B36D-6537-417E-A39D-210FE2428C3B}"/>
              </a:ext>
            </a:extLst>
          </p:cNvPr>
          <p:cNvCxnSpPr>
            <a:cxnSpLocks/>
            <a:endCxn id="33" idx="0"/>
          </p:cNvCxnSpPr>
          <p:nvPr/>
        </p:nvCxnSpPr>
        <p:spPr>
          <a:xfrm>
            <a:off x="6596383" y="1026489"/>
            <a:ext cx="35945" cy="284917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839566FA-A510-4BC2-9AC6-D3FFEB51DD3B}"/>
              </a:ext>
            </a:extLst>
          </p:cNvPr>
          <p:cNvCxnSpPr>
            <a:cxnSpLocks/>
            <a:stCxn id="45" idx="2"/>
            <a:endCxn id="49"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AAEBAB8A-8E6A-4BC6-B6CB-FAC7968F61B5}"/>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49" name="Ovaal 48">
            <a:extLst>
              <a:ext uri="{FF2B5EF4-FFF2-40B4-BE49-F238E27FC236}">
                <a16:creationId xmlns:a16="http://schemas.microsoft.com/office/drawing/2014/main" id="{9B3E372A-A4CB-4255-94A0-A38DC44CFBCD}"/>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2" name="Ovaal 51">
            <a:extLst>
              <a:ext uri="{FF2B5EF4-FFF2-40B4-BE49-F238E27FC236}">
                <a16:creationId xmlns:a16="http://schemas.microsoft.com/office/drawing/2014/main" id="{93947DD6-6B3C-495A-BACA-2A3F999E60D1}"/>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4" name="Rechte verbindingslijn 53">
            <a:extLst>
              <a:ext uri="{FF2B5EF4-FFF2-40B4-BE49-F238E27FC236}">
                <a16:creationId xmlns:a16="http://schemas.microsoft.com/office/drawing/2014/main" id="{95995233-6EC1-4192-B99A-571373CAB700}"/>
              </a:ext>
            </a:extLst>
          </p:cNvPr>
          <p:cNvCxnSpPr>
            <a:cxnSpLocks/>
            <a:stCxn id="34"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A6CC8E27-86D5-4D2F-8A75-DA87270F85B6}"/>
              </a:ext>
            </a:extLst>
          </p:cNvPr>
          <p:cNvCxnSpPr>
            <a:cxnSpLocks/>
            <a:stCxn id="33" idx="5"/>
          </p:cNvCxnSpPr>
          <p:nvPr/>
        </p:nvCxnSpPr>
        <p:spPr>
          <a:xfrm>
            <a:off x="6689604" y="4013944"/>
            <a:ext cx="334762" cy="28212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C5BE500D-0C90-40E5-9C7F-D6FE4BC2A6EC}"/>
              </a:ext>
            </a:extLst>
          </p:cNvPr>
          <p:cNvCxnSpPr>
            <a:cxnSpLocks/>
            <a:stCxn id="45"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16F6BD7D-649A-47B8-86C2-04490A5752A1}"/>
              </a:ext>
            </a:extLst>
          </p:cNvPr>
          <p:cNvCxnSpPr>
            <a:cxnSpLocks/>
            <a:endCxn id="52" idx="2"/>
          </p:cNvCxnSpPr>
          <p:nvPr/>
        </p:nvCxnSpPr>
        <p:spPr>
          <a:xfrm flipV="1">
            <a:off x="2819753" y="3014583"/>
            <a:ext cx="246567" cy="309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D6841EE3-A3F3-442E-BDD3-31A10E2D35FB}"/>
              </a:ext>
            </a:extLst>
          </p:cNvPr>
          <p:cNvCxnSpPr>
            <a:cxnSpLocks/>
            <a:stCxn id="51" idx="4"/>
          </p:cNvCxnSpPr>
          <p:nvPr/>
        </p:nvCxnSpPr>
        <p:spPr>
          <a:xfrm>
            <a:off x="2645976" y="2178577"/>
            <a:ext cx="8568" cy="69427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497AED8C-EBFA-4C6E-B888-301B926BF366}"/>
              </a:ext>
            </a:extLst>
          </p:cNvPr>
          <p:cNvCxnSpPr>
            <a:cxnSpLocks/>
          </p:cNvCxnSpPr>
          <p:nvPr/>
        </p:nvCxnSpPr>
        <p:spPr>
          <a:xfrm flipH="1" flipV="1">
            <a:off x="2648781" y="2872230"/>
            <a:ext cx="160406" cy="1474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DBA1E655-0B4E-4D5C-A2FD-C3610154773B}"/>
              </a:ext>
            </a:extLst>
          </p:cNvPr>
          <p:cNvCxnSpPr>
            <a:cxnSpLocks/>
            <a:stCxn id="35" idx="2"/>
            <a:endCxn id="32" idx="6"/>
          </p:cNvCxnSpPr>
          <p:nvPr/>
        </p:nvCxnSpPr>
        <p:spPr>
          <a:xfrm flipH="1">
            <a:off x="7198151" y="822940"/>
            <a:ext cx="854750" cy="494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DE7E80E2-FEA4-4260-BA6C-6F4B24DF5424}"/>
              </a:ext>
            </a:extLst>
          </p:cNvPr>
          <p:cNvCxnSpPr>
            <a:cxnSpLocks/>
          </p:cNvCxnSpPr>
          <p:nvPr/>
        </p:nvCxnSpPr>
        <p:spPr>
          <a:xfrm>
            <a:off x="6376848" y="821491"/>
            <a:ext cx="214669" cy="20499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0" name="Afgeronde rechthoek 41">
            <a:extLst>
              <a:ext uri="{FF2B5EF4-FFF2-40B4-BE49-F238E27FC236}">
                <a16:creationId xmlns:a16="http://schemas.microsoft.com/office/drawing/2014/main" id="{CF602FE4-6F01-4C73-B689-D9796A0BDEB3}"/>
              </a:ext>
            </a:extLst>
          </p:cNvPr>
          <p:cNvSpPr/>
          <p:nvPr/>
        </p:nvSpPr>
        <p:spPr>
          <a:xfrm>
            <a:off x="5479478" y="899786"/>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cxnSp>
        <p:nvCxnSpPr>
          <p:cNvPr id="46" name="Rechte verbindingslijn 45">
            <a:extLst>
              <a:ext uri="{FF2B5EF4-FFF2-40B4-BE49-F238E27FC236}">
                <a16:creationId xmlns:a16="http://schemas.microsoft.com/office/drawing/2014/main" id="{46217CF2-735F-4BC6-B8F5-025E343D7868}"/>
              </a:ext>
            </a:extLst>
          </p:cNvPr>
          <p:cNvCxnSpPr>
            <a:cxnSpLocks/>
            <a:endCxn id="37" idx="7"/>
          </p:cNvCxnSpPr>
          <p:nvPr/>
        </p:nvCxnSpPr>
        <p:spPr>
          <a:xfrm flipH="1">
            <a:off x="2703252" y="821490"/>
            <a:ext cx="885546" cy="68025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D94C3159-341E-4CC8-9027-5C652209CD5A}"/>
              </a:ext>
            </a:extLst>
          </p:cNvPr>
          <p:cNvCxnSpPr>
            <a:cxnSpLocks/>
            <a:stCxn id="32" idx="2"/>
          </p:cNvCxnSpPr>
          <p:nvPr/>
        </p:nvCxnSpPr>
        <p:spPr>
          <a:xfrm flipH="1" flipV="1">
            <a:off x="3588798" y="821491"/>
            <a:ext cx="3447353" cy="63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8" name="Ovaal 47">
            <a:extLst>
              <a:ext uri="{FF2B5EF4-FFF2-40B4-BE49-F238E27FC236}">
                <a16:creationId xmlns:a16="http://schemas.microsoft.com/office/drawing/2014/main" id="{31EC2080-9ED4-444D-ABF2-737BB075FB9F}"/>
              </a:ext>
            </a:extLst>
          </p:cNvPr>
          <p:cNvSpPr/>
          <p:nvPr/>
        </p:nvSpPr>
        <p:spPr>
          <a:xfrm>
            <a:off x="5843978" y="759923"/>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51" name="Ovaal 50">
            <a:extLst>
              <a:ext uri="{FF2B5EF4-FFF2-40B4-BE49-F238E27FC236}">
                <a16:creationId xmlns:a16="http://schemas.microsoft.com/office/drawing/2014/main" id="{2E5A5846-A551-4DE2-8BF4-1B587E6835C6}"/>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53" name="Rechte verbindingslijn 52">
            <a:extLst>
              <a:ext uri="{FF2B5EF4-FFF2-40B4-BE49-F238E27FC236}">
                <a16:creationId xmlns:a16="http://schemas.microsoft.com/office/drawing/2014/main" id="{E3102E91-264F-48FA-A636-8A06D820AC6D}"/>
              </a:ext>
            </a:extLst>
          </p:cNvPr>
          <p:cNvCxnSpPr>
            <a:cxnSpLocks/>
            <a:stCxn id="37" idx="4"/>
            <a:endCxn id="51"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55" name="Titel 1">
            <a:extLst>
              <a:ext uri="{FF2B5EF4-FFF2-40B4-BE49-F238E27FC236}">
                <a16:creationId xmlns:a16="http://schemas.microsoft.com/office/drawing/2014/main" id="{79D1DF74-682C-4123-A0CB-51A61F40AF5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5" name="Afgeronde rechthoek 41">
            <a:extLst>
              <a:ext uri="{FF2B5EF4-FFF2-40B4-BE49-F238E27FC236}">
                <a16:creationId xmlns:a16="http://schemas.microsoft.com/office/drawing/2014/main" id="{A72D9649-F171-44C4-8FEE-FB4E5837F141}"/>
              </a:ext>
            </a:extLst>
          </p:cNvPr>
          <p:cNvSpPr/>
          <p:nvPr/>
        </p:nvSpPr>
        <p:spPr>
          <a:xfrm>
            <a:off x="3635778" y="90467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dirty="0">
                <a:solidFill>
                  <a:srgbClr val="625D62">
                    <a:lumMod val="50000"/>
                  </a:srgbClr>
                </a:solidFill>
                <a:latin typeface="Microsoft JhengHei Light"/>
              </a:rPr>
              <a:t>.4. Delen van netbeheerdata faciliteren</a:t>
            </a:r>
          </a:p>
        </p:txBody>
      </p:sp>
      <p:sp>
        <p:nvSpPr>
          <p:cNvPr id="66" name="Ovaal 65">
            <a:extLst>
              <a:ext uri="{FF2B5EF4-FFF2-40B4-BE49-F238E27FC236}">
                <a16:creationId xmlns:a16="http://schemas.microsoft.com/office/drawing/2014/main" id="{C47CEF45-9B73-4228-BADB-EE4E28760E32}"/>
              </a:ext>
            </a:extLst>
          </p:cNvPr>
          <p:cNvSpPr/>
          <p:nvPr/>
        </p:nvSpPr>
        <p:spPr>
          <a:xfrm>
            <a:off x="4006046" y="75850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50" name="Afgeronde rechthoek 20">
            <a:extLst>
              <a:ext uri="{FF2B5EF4-FFF2-40B4-BE49-F238E27FC236}">
                <a16:creationId xmlns:a16="http://schemas.microsoft.com/office/drawing/2014/main" id="{BE769FFE-2E0E-4275-8B4C-6F51EDD70D38}"/>
              </a:ext>
            </a:extLst>
          </p:cNvPr>
          <p:cNvSpPr/>
          <p:nvPr/>
        </p:nvSpPr>
        <p:spPr>
          <a:xfrm>
            <a:off x="1755368" y="709565"/>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cxnSp>
        <p:nvCxnSpPr>
          <p:cNvPr id="64" name="Rechte verbindingslijn 63">
            <a:extLst>
              <a:ext uri="{FF2B5EF4-FFF2-40B4-BE49-F238E27FC236}">
                <a16:creationId xmlns:a16="http://schemas.microsoft.com/office/drawing/2014/main" id="{5A1304DC-2908-4B4F-938A-6C01622035E2}"/>
              </a:ext>
            </a:extLst>
          </p:cNvPr>
          <p:cNvCxnSpPr>
            <a:cxnSpLocks/>
            <a:stCxn id="67" idx="4"/>
            <a:endCxn id="37" idx="0"/>
          </p:cNvCxnSpPr>
          <p:nvPr/>
        </p:nvCxnSpPr>
        <p:spPr>
          <a:xfrm flipH="1">
            <a:off x="2645976" y="914777"/>
            <a:ext cx="1008" cy="56324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67" name="Ovaal 66">
            <a:extLst>
              <a:ext uri="{FF2B5EF4-FFF2-40B4-BE49-F238E27FC236}">
                <a16:creationId xmlns:a16="http://schemas.microsoft.com/office/drawing/2014/main" id="{4A68EE6A-DFB6-4546-9E67-A9E52772D7C5}"/>
              </a:ext>
            </a:extLst>
          </p:cNvPr>
          <p:cNvSpPr/>
          <p:nvPr/>
        </p:nvSpPr>
        <p:spPr>
          <a:xfrm>
            <a:off x="2565984" y="7527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 name="Tijdelijke aanduiding voor tekst 2">
            <a:extLst>
              <a:ext uri="{FF2B5EF4-FFF2-40B4-BE49-F238E27FC236}">
                <a16:creationId xmlns:a16="http://schemas.microsoft.com/office/drawing/2014/main" id="{29F17482-A1BE-6C15-1428-6FC448F42DF3}"/>
              </a:ext>
            </a:extLst>
          </p:cNvPr>
          <p:cNvSpPr txBox="1">
            <a:spLocks/>
          </p:cNvSpPr>
          <p:nvPr/>
        </p:nvSpPr>
        <p:spPr>
          <a:xfrm>
            <a:off x="535676" y="40746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dirty="0">
                <a:solidFill>
                  <a:srgbClr val="48AED0"/>
                </a:solidFill>
                <a:latin typeface="Microsoft JhengHei Light"/>
                <a:ea typeface="Microsoft JhengHei Light"/>
                <a:cs typeface="Calibri Light"/>
              </a:rPr>
              <a:t>P.H. Beschikbaar stellen van netbeheerdata</a:t>
            </a:r>
          </a:p>
        </p:txBody>
      </p:sp>
    </p:spTree>
    <p:extLst>
      <p:ext uri="{BB962C8B-B14F-4D97-AF65-F5344CB8AC3E}">
        <p14:creationId xmlns:p14="http://schemas.microsoft.com/office/powerpoint/2010/main" val="453673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7" name="Rechte verbindingslijn 266">
            <a:extLst>
              <a:ext uri="{FF2B5EF4-FFF2-40B4-BE49-F238E27FC236}">
                <a16:creationId xmlns:a16="http://schemas.microsoft.com/office/drawing/2014/main" id="{4C67B219-46D5-45E9-B8C5-8B3F60ED6650}"/>
              </a:ext>
            </a:extLst>
          </p:cNvPr>
          <p:cNvCxnSpPr>
            <a:cxnSpLocks/>
          </p:cNvCxnSpPr>
          <p:nvPr/>
        </p:nvCxnSpPr>
        <p:spPr>
          <a:xfrm flipH="1" flipV="1">
            <a:off x="1128204" y="2521801"/>
            <a:ext cx="839754" cy="85548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58" name="Rechte verbindingslijn 357">
            <a:extLst>
              <a:ext uri="{FF2B5EF4-FFF2-40B4-BE49-F238E27FC236}">
                <a16:creationId xmlns:a16="http://schemas.microsoft.com/office/drawing/2014/main" id="{2FCD62AE-48DC-4D3E-8D27-C19C5E0229F1}"/>
              </a:ext>
            </a:extLst>
          </p:cNvPr>
          <p:cNvCxnSpPr>
            <a:cxnSpLocks/>
          </p:cNvCxnSpPr>
          <p:nvPr/>
        </p:nvCxnSpPr>
        <p:spPr>
          <a:xfrm flipH="1" flipV="1">
            <a:off x="1956269" y="3382795"/>
            <a:ext cx="9156" cy="97625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86" name="Rechte verbindingslijn 385">
            <a:extLst>
              <a:ext uri="{FF2B5EF4-FFF2-40B4-BE49-F238E27FC236}">
                <a16:creationId xmlns:a16="http://schemas.microsoft.com/office/drawing/2014/main" id="{8803B5A4-F9AD-4D1D-BF09-74C4694D043C}"/>
              </a:ext>
            </a:extLst>
          </p:cNvPr>
          <p:cNvCxnSpPr>
            <a:cxnSpLocks/>
          </p:cNvCxnSpPr>
          <p:nvPr/>
        </p:nvCxnSpPr>
        <p:spPr>
          <a:xfrm flipV="1">
            <a:off x="1145831" y="1487256"/>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3" name="Afgeronde rechthoek 40">
            <a:extLst>
              <a:ext uri="{FF2B5EF4-FFF2-40B4-BE49-F238E27FC236}">
                <a16:creationId xmlns:a16="http://schemas.microsoft.com/office/drawing/2014/main" id="{AFAF2DF4-B8B4-4D18-B83E-2394712612D6}"/>
              </a:ext>
            </a:extLst>
          </p:cNvPr>
          <p:cNvSpPr/>
          <p:nvPr/>
        </p:nvSpPr>
        <p:spPr>
          <a:xfrm>
            <a:off x="7690645" y="102805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375" name="Afgeronde rechthoek 41">
            <a:extLst>
              <a:ext uri="{FF2B5EF4-FFF2-40B4-BE49-F238E27FC236}">
                <a16:creationId xmlns:a16="http://schemas.microsoft.com/office/drawing/2014/main" id="{D53CBC20-3C81-49AA-91C4-A45906490FCE}"/>
              </a:ext>
            </a:extLst>
          </p:cNvPr>
          <p:cNvSpPr/>
          <p:nvPr/>
        </p:nvSpPr>
        <p:spPr>
          <a:xfrm>
            <a:off x="6685877" y="10257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376" name="Afgeronde rechthoek 41">
            <a:extLst>
              <a:ext uri="{FF2B5EF4-FFF2-40B4-BE49-F238E27FC236}">
                <a16:creationId xmlns:a16="http://schemas.microsoft.com/office/drawing/2014/main" id="{5EFD798A-CB06-49AF-A615-718F1746766D}"/>
              </a:ext>
            </a:extLst>
          </p:cNvPr>
          <p:cNvSpPr/>
          <p:nvPr/>
        </p:nvSpPr>
        <p:spPr>
          <a:xfrm>
            <a:off x="5479478" y="103961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379" name="Afgeronde rechthoek 41">
            <a:extLst>
              <a:ext uri="{FF2B5EF4-FFF2-40B4-BE49-F238E27FC236}">
                <a16:creationId xmlns:a16="http://schemas.microsoft.com/office/drawing/2014/main" id="{C78B87B1-6E95-4399-9AA6-E4BF689247EE}"/>
              </a:ext>
            </a:extLst>
          </p:cNvPr>
          <p:cNvSpPr/>
          <p:nvPr/>
        </p:nvSpPr>
        <p:spPr>
          <a:xfrm>
            <a:off x="3635778" y="104450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dirty="0">
                <a:solidFill>
                  <a:srgbClr val="625D62">
                    <a:lumMod val="50000"/>
                  </a:srgbClr>
                </a:solidFill>
                <a:latin typeface="Microsoft JhengHei Light"/>
              </a:rPr>
              <a:t>.4. Delen van netbeheerdata faciliteren</a:t>
            </a:r>
          </a:p>
        </p:txBody>
      </p:sp>
      <p:sp>
        <p:nvSpPr>
          <p:cNvPr id="24" name="Afgeronde rechthoek 24">
            <a:extLst>
              <a:ext uri="{FF2B5EF4-FFF2-40B4-BE49-F238E27FC236}">
                <a16:creationId xmlns:a16="http://schemas.microsoft.com/office/drawing/2014/main" id="{38048825-D738-4C0F-BA71-33FCC78E48C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cxnSp>
        <p:nvCxnSpPr>
          <p:cNvPr id="366" name="Rechte verbindingslijn 365">
            <a:extLst>
              <a:ext uri="{FF2B5EF4-FFF2-40B4-BE49-F238E27FC236}">
                <a16:creationId xmlns:a16="http://schemas.microsoft.com/office/drawing/2014/main" id="{155E9892-D59C-4E5C-A6DB-8C4E5A301CF9}"/>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195" name="Rechthoek 194">
            <a:extLst>
              <a:ext uri="{FF2B5EF4-FFF2-40B4-BE49-F238E27FC236}">
                <a16:creationId xmlns:a16="http://schemas.microsoft.com/office/drawing/2014/main" id="{CAB9AE7A-6EA6-4221-8D3F-4AEDB7A438DA}"/>
              </a:ext>
            </a:extLst>
          </p:cNvPr>
          <p:cNvSpPr/>
          <p:nvPr/>
        </p:nvSpPr>
        <p:spPr>
          <a:xfrm>
            <a:off x="7048504" y="1629183"/>
            <a:ext cx="796371" cy="1509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Uitvoering</a:t>
            </a:r>
          </a:p>
        </p:txBody>
      </p:sp>
      <p:sp>
        <p:nvSpPr>
          <p:cNvPr id="194" name="Rechthoek 193">
            <a:extLst>
              <a:ext uri="{FF2B5EF4-FFF2-40B4-BE49-F238E27FC236}">
                <a16:creationId xmlns:a16="http://schemas.microsoft.com/office/drawing/2014/main" id="{F3CEC916-1132-466E-A470-21B0259CF1EF}"/>
              </a:ext>
            </a:extLst>
          </p:cNvPr>
          <p:cNvSpPr/>
          <p:nvPr/>
        </p:nvSpPr>
        <p:spPr>
          <a:xfrm>
            <a:off x="5646457" y="1635670"/>
            <a:ext cx="796371" cy="1554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Storingen</a:t>
            </a:r>
          </a:p>
        </p:txBody>
      </p:sp>
      <p:sp>
        <p:nvSpPr>
          <p:cNvPr id="2" name="Rechthoek 1">
            <a:extLst>
              <a:ext uri="{FF2B5EF4-FFF2-40B4-BE49-F238E27FC236}">
                <a16:creationId xmlns:a16="http://schemas.microsoft.com/office/drawing/2014/main" id="{A671CA03-64A3-49F5-80C1-F636BCCBD53C}"/>
              </a:ext>
            </a:extLst>
          </p:cNvPr>
          <p:cNvSpPr/>
          <p:nvPr/>
        </p:nvSpPr>
        <p:spPr>
          <a:xfrm>
            <a:off x="3743945" y="1516278"/>
            <a:ext cx="796371" cy="1964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Voorbereiding en planning</a:t>
            </a:r>
          </a:p>
        </p:txBody>
      </p:sp>
      <p:sp>
        <p:nvSpPr>
          <p:cNvPr id="56" name="Afgeronde rechthoek 26">
            <a:extLst>
              <a:ext uri="{FF2B5EF4-FFF2-40B4-BE49-F238E27FC236}">
                <a16:creationId xmlns:a16="http://schemas.microsoft.com/office/drawing/2014/main" id="{33AA2A62-861F-4C23-A63D-6F29E5E4E33F}"/>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69" name="Afgeronde rechthoek 27">
            <a:extLst>
              <a:ext uri="{FF2B5EF4-FFF2-40B4-BE49-F238E27FC236}">
                <a16:creationId xmlns:a16="http://schemas.microsoft.com/office/drawing/2014/main" id="{4CA66D94-27F8-4808-86D9-29BB5D412217}"/>
              </a:ext>
            </a:extLst>
          </p:cNvPr>
          <p:cNvSpPr/>
          <p:nvPr/>
        </p:nvSpPr>
        <p:spPr>
          <a:xfrm>
            <a:off x="6998907" y="1843122"/>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135" name="Afgeronde rechthoek 29">
            <a:extLst>
              <a:ext uri="{FF2B5EF4-FFF2-40B4-BE49-F238E27FC236}">
                <a16:creationId xmlns:a16="http://schemas.microsoft.com/office/drawing/2014/main" id="{C6C83CF9-7E95-43F8-BB69-75B3C66DEC95}"/>
              </a:ext>
            </a:extLst>
          </p:cNvPr>
          <p:cNvSpPr/>
          <p:nvPr/>
        </p:nvSpPr>
        <p:spPr>
          <a:xfrm>
            <a:off x="3632929" y="1845328"/>
            <a:ext cx="3306263"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282" name="Ovaal 281">
            <a:extLst>
              <a:ext uri="{FF2B5EF4-FFF2-40B4-BE49-F238E27FC236}">
                <a16:creationId xmlns:a16="http://schemas.microsoft.com/office/drawing/2014/main" id="{F79F6740-DB14-4AE3-91C0-3B95F0F6D58E}"/>
              </a:ext>
            </a:extLst>
          </p:cNvPr>
          <p:cNvSpPr/>
          <p:nvPr/>
        </p:nvSpPr>
        <p:spPr>
          <a:xfrm>
            <a:off x="8061079" y="3540572"/>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31</a:t>
            </a:fld>
            <a:endParaRPr lang="en-GB" sz="750" b="0">
              <a:solidFill>
                <a:srgbClr val="625D62">
                  <a:tint val="75000"/>
                </a:srgbClr>
              </a:solidFill>
              <a:latin typeface="Arial"/>
            </a:endParaRPr>
          </a:p>
        </p:txBody>
      </p:sp>
      <p:sp>
        <p:nvSpPr>
          <p:cNvPr id="22" name="Afgeronde rechthoek 19">
            <a:extLst>
              <a:ext uri="{FF2B5EF4-FFF2-40B4-BE49-F238E27FC236}">
                <a16:creationId xmlns:a16="http://schemas.microsoft.com/office/drawing/2014/main" id="{57CE44D4-48F1-44D3-B38F-4CFD044A4C30}"/>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dirty="0">
                <a:solidFill>
                  <a:srgbClr val="625D62">
                    <a:lumMod val="50000"/>
                  </a:srgbClr>
                </a:solidFill>
                <a:latin typeface="Microsoft JhengHei Light"/>
              </a:rPr>
              <a:t>.2. Klantovereenkomsten verwerven en beheren</a:t>
            </a:r>
          </a:p>
        </p:txBody>
      </p:sp>
      <p:sp>
        <p:nvSpPr>
          <p:cNvPr id="25" name="Afgeronde rechthoek 25">
            <a:extLst>
              <a:ext uri="{FF2B5EF4-FFF2-40B4-BE49-F238E27FC236}">
                <a16:creationId xmlns:a16="http://schemas.microsoft.com/office/drawing/2014/main" id="{0724BD47-8B36-4E17-9E30-6B8110F9125E}"/>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6" name="Afgeronde rechthoek 38">
            <a:extLst>
              <a:ext uri="{FF2B5EF4-FFF2-40B4-BE49-F238E27FC236}">
                <a16:creationId xmlns:a16="http://schemas.microsoft.com/office/drawing/2014/main" id="{C98A9BE1-6AE9-4643-8EB7-63DB11809DBD}"/>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48" name="Afgeronde rechthoek 39">
            <a:extLst>
              <a:ext uri="{FF2B5EF4-FFF2-40B4-BE49-F238E27FC236}">
                <a16:creationId xmlns:a16="http://schemas.microsoft.com/office/drawing/2014/main" id="{EA45E958-F914-4E67-9E7A-2EED8267D7DD}"/>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49" name="Afgeronde rechthoek 20">
            <a:extLst>
              <a:ext uri="{FF2B5EF4-FFF2-40B4-BE49-F238E27FC236}">
                <a16:creationId xmlns:a16="http://schemas.microsoft.com/office/drawing/2014/main" id="{6FAAC7D3-278F-451C-A63D-899341F95983}"/>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sp>
        <p:nvSpPr>
          <p:cNvPr id="70" name="Afgeronde rechthoek 28">
            <a:extLst>
              <a:ext uri="{FF2B5EF4-FFF2-40B4-BE49-F238E27FC236}">
                <a16:creationId xmlns:a16="http://schemas.microsoft.com/office/drawing/2014/main" id="{C43C866A-474D-43D7-9E8F-60F1485EE157}"/>
              </a:ext>
            </a:extLst>
          </p:cNvPr>
          <p:cNvSpPr/>
          <p:nvPr/>
        </p:nvSpPr>
        <p:spPr>
          <a:xfrm>
            <a:off x="2700250" y="1831253"/>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74" name="Afgeronde rechthoek 36">
            <a:extLst>
              <a:ext uri="{FF2B5EF4-FFF2-40B4-BE49-F238E27FC236}">
                <a16:creationId xmlns:a16="http://schemas.microsoft.com/office/drawing/2014/main" id="{60F65C31-CF8E-45B1-9860-4A2748DE41D8}"/>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153" name="Afgeronde rechthoek 34">
            <a:extLst>
              <a:ext uri="{FF2B5EF4-FFF2-40B4-BE49-F238E27FC236}">
                <a16:creationId xmlns:a16="http://schemas.microsoft.com/office/drawing/2014/main" id="{D0C5DDD7-86F7-4B5E-AF3F-57D673D6EFD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78" name="Afgeronde rechthoek 37">
            <a:extLst>
              <a:ext uri="{FF2B5EF4-FFF2-40B4-BE49-F238E27FC236}">
                <a16:creationId xmlns:a16="http://schemas.microsoft.com/office/drawing/2014/main" id="{A03D2789-6C85-4A7B-951C-7337135CD57F}"/>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1" name="Afgeronde rechthoek 37">
            <a:extLst>
              <a:ext uri="{FF2B5EF4-FFF2-40B4-BE49-F238E27FC236}">
                <a16:creationId xmlns:a16="http://schemas.microsoft.com/office/drawing/2014/main" id="{48DA207A-325C-448E-B1C4-4B08FF50B2F5}"/>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8" name="Afgeronde rechthoek 33">
            <a:extLst>
              <a:ext uri="{FF2B5EF4-FFF2-40B4-BE49-F238E27FC236}">
                <a16:creationId xmlns:a16="http://schemas.microsoft.com/office/drawing/2014/main" id="{5895EBC3-61BC-44FA-B3F4-C17C1826E2D7}"/>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233" name="Afgeronde rechthoek 32">
            <a:extLst>
              <a:ext uri="{FF2B5EF4-FFF2-40B4-BE49-F238E27FC236}">
                <a16:creationId xmlns:a16="http://schemas.microsoft.com/office/drawing/2014/main" id="{192D61B9-CF08-45A1-B500-6E57B63C1ABC}"/>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besturen</a:t>
            </a:r>
          </a:p>
        </p:txBody>
      </p:sp>
      <p:sp>
        <p:nvSpPr>
          <p:cNvPr id="242" name="Afgeronde rechthoek 30">
            <a:extLst>
              <a:ext uri="{FF2B5EF4-FFF2-40B4-BE49-F238E27FC236}">
                <a16:creationId xmlns:a16="http://schemas.microsoft.com/office/drawing/2014/main" id="{C8405CBD-DDEF-4C21-9AF6-DC68C0543982}"/>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268" name="Ovaal 267">
            <a:extLst>
              <a:ext uri="{FF2B5EF4-FFF2-40B4-BE49-F238E27FC236}">
                <a16:creationId xmlns:a16="http://schemas.microsoft.com/office/drawing/2014/main" id="{CEA61CB0-5146-4356-9B05-C55C872E2C99}"/>
              </a:ext>
            </a:extLst>
          </p:cNvPr>
          <p:cNvSpPr/>
          <p:nvPr/>
        </p:nvSpPr>
        <p:spPr>
          <a:xfrm>
            <a:off x="1612580" y="9255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269" name="Ovaal 268">
            <a:extLst>
              <a:ext uri="{FF2B5EF4-FFF2-40B4-BE49-F238E27FC236}">
                <a16:creationId xmlns:a16="http://schemas.microsoft.com/office/drawing/2014/main" id="{ECEC9099-7374-40E7-B5CE-ECE2F327A697}"/>
              </a:ext>
            </a:extLst>
          </p:cNvPr>
          <p:cNvSpPr/>
          <p:nvPr/>
        </p:nvSpPr>
        <p:spPr>
          <a:xfrm>
            <a:off x="1616816" y="160663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270" name="Ovaal 269">
            <a:extLst>
              <a:ext uri="{FF2B5EF4-FFF2-40B4-BE49-F238E27FC236}">
                <a16:creationId xmlns:a16="http://schemas.microsoft.com/office/drawing/2014/main" id="{6310CC02-A31F-4259-8144-1A2769681328}"/>
              </a:ext>
            </a:extLst>
          </p:cNvPr>
          <p:cNvSpPr/>
          <p:nvPr/>
        </p:nvSpPr>
        <p:spPr>
          <a:xfrm>
            <a:off x="2104226"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271" name="Ovaal 270">
            <a:extLst>
              <a:ext uri="{FF2B5EF4-FFF2-40B4-BE49-F238E27FC236}">
                <a16:creationId xmlns:a16="http://schemas.microsoft.com/office/drawing/2014/main" id="{7D2A1D84-C037-4669-AD74-630C776A328F}"/>
              </a:ext>
            </a:extLst>
          </p:cNvPr>
          <p:cNvSpPr/>
          <p:nvPr/>
        </p:nvSpPr>
        <p:spPr>
          <a:xfrm>
            <a:off x="8064224" y="366733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2" name="Ovaal 271">
            <a:extLst>
              <a:ext uri="{FF2B5EF4-FFF2-40B4-BE49-F238E27FC236}">
                <a16:creationId xmlns:a16="http://schemas.microsoft.com/office/drawing/2014/main" id="{53D6A3DC-73B6-4EE2-8201-311D5573EF05}"/>
              </a:ext>
            </a:extLst>
          </p:cNvPr>
          <p:cNvSpPr/>
          <p:nvPr/>
        </p:nvSpPr>
        <p:spPr>
          <a:xfrm>
            <a:off x="7035770" y="74044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273" name="Ovaal 272">
            <a:extLst>
              <a:ext uri="{FF2B5EF4-FFF2-40B4-BE49-F238E27FC236}">
                <a16:creationId xmlns:a16="http://schemas.microsoft.com/office/drawing/2014/main" id="{26F58947-C8FB-4BCC-929D-D0212E8349D1}"/>
              </a:ext>
            </a:extLst>
          </p:cNvPr>
          <p:cNvSpPr/>
          <p:nvPr/>
        </p:nvSpPr>
        <p:spPr>
          <a:xfrm>
            <a:off x="2989890"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274" name="Ovaal 273">
            <a:extLst>
              <a:ext uri="{FF2B5EF4-FFF2-40B4-BE49-F238E27FC236}">
                <a16:creationId xmlns:a16="http://schemas.microsoft.com/office/drawing/2014/main" id="{5391368B-933A-4310-A3F0-3C5B518DCFF5}"/>
              </a:ext>
            </a:extLst>
          </p:cNvPr>
          <p:cNvSpPr/>
          <p:nvPr/>
        </p:nvSpPr>
        <p:spPr>
          <a:xfrm>
            <a:off x="7057610" y="35455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277" name="Ovaal 276">
            <a:extLst>
              <a:ext uri="{FF2B5EF4-FFF2-40B4-BE49-F238E27FC236}">
                <a16:creationId xmlns:a16="http://schemas.microsoft.com/office/drawing/2014/main" id="{730B1E04-A12A-4002-9E78-81C85BFD48C6}"/>
              </a:ext>
            </a:extLst>
          </p:cNvPr>
          <p:cNvSpPr/>
          <p:nvPr/>
        </p:nvSpPr>
        <p:spPr>
          <a:xfrm>
            <a:off x="8059224" y="7376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9" name="Ovaal 278">
            <a:extLst>
              <a:ext uri="{FF2B5EF4-FFF2-40B4-BE49-F238E27FC236}">
                <a16:creationId xmlns:a16="http://schemas.microsoft.com/office/drawing/2014/main" id="{468BA932-0E16-4A12-A172-B801A1E06762}"/>
              </a:ext>
            </a:extLst>
          </p:cNvPr>
          <p:cNvSpPr/>
          <p:nvPr/>
        </p:nvSpPr>
        <p:spPr>
          <a:xfrm>
            <a:off x="1469517" y="926281"/>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80" name="Ovaal 279">
            <a:extLst>
              <a:ext uri="{FF2B5EF4-FFF2-40B4-BE49-F238E27FC236}">
                <a16:creationId xmlns:a16="http://schemas.microsoft.com/office/drawing/2014/main" id="{CC3F80A1-3525-4F12-9F58-72C832953762}"/>
              </a:ext>
            </a:extLst>
          </p:cNvPr>
          <p:cNvSpPr/>
          <p:nvPr/>
        </p:nvSpPr>
        <p:spPr>
          <a:xfrm>
            <a:off x="1469517" y="1606633"/>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1" name="Ovaal 280">
            <a:extLst>
              <a:ext uri="{FF2B5EF4-FFF2-40B4-BE49-F238E27FC236}">
                <a16:creationId xmlns:a16="http://schemas.microsoft.com/office/drawing/2014/main" id="{ED0D0B27-72D3-40E8-A2C4-97F6374437FB}"/>
              </a:ext>
            </a:extLst>
          </p:cNvPr>
          <p:cNvSpPr/>
          <p:nvPr/>
        </p:nvSpPr>
        <p:spPr>
          <a:xfrm>
            <a:off x="2104226"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3" name="Ovaal 282">
            <a:extLst>
              <a:ext uri="{FF2B5EF4-FFF2-40B4-BE49-F238E27FC236}">
                <a16:creationId xmlns:a16="http://schemas.microsoft.com/office/drawing/2014/main" id="{F2561F8B-25F8-4AE8-BAEC-EA9662A54AEC}"/>
              </a:ext>
            </a:extLst>
          </p:cNvPr>
          <p:cNvSpPr/>
          <p:nvPr/>
        </p:nvSpPr>
        <p:spPr>
          <a:xfrm>
            <a:off x="2994632"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86" name="Ovaal 285">
            <a:extLst>
              <a:ext uri="{FF2B5EF4-FFF2-40B4-BE49-F238E27FC236}">
                <a16:creationId xmlns:a16="http://schemas.microsoft.com/office/drawing/2014/main" id="{9369F810-32E4-4BCF-9E25-873F75D48BEA}"/>
              </a:ext>
            </a:extLst>
          </p:cNvPr>
          <p:cNvSpPr/>
          <p:nvPr/>
        </p:nvSpPr>
        <p:spPr>
          <a:xfrm>
            <a:off x="2104226" y="253132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7" name="Ovaal 286">
            <a:extLst>
              <a:ext uri="{FF2B5EF4-FFF2-40B4-BE49-F238E27FC236}">
                <a16:creationId xmlns:a16="http://schemas.microsoft.com/office/drawing/2014/main" id="{25E26A5C-75FD-4345-876D-404F2C7FC2C1}"/>
              </a:ext>
            </a:extLst>
          </p:cNvPr>
          <p:cNvSpPr/>
          <p:nvPr/>
        </p:nvSpPr>
        <p:spPr>
          <a:xfrm>
            <a:off x="2998354" y="252761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9" name="Stroomdiagram: Scheidingslijn 288">
            <a:extLst>
              <a:ext uri="{FF2B5EF4-FFF2-40B4-BE49-F238E27FC236}">
                <a16:creationId xmlns:a16="http://schemas.microsoft.com/office/drawing/2014/main" id="{B641EA05-1CFB-417C-A5AF-8816104153D9}"/>
              </a:ext>
            </a:extLst>
          </p:cNvPr>
          <p:cNvSpPr/>
          <p:nvPr/>
        </p:nvSpPr>
        <p:spPr>
          <a:xfrm>
            <a:off x="3809134" y="2524636"/>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0" name="Ovaal 289">
            <a:extLst>
              <a:ext uri="{FF2B5EF4-FFF2-40B4-BE49-F238E27FC236}">
                <a16:creationId xmlns:a16="http://schemas.microsoft.com/office/drawing/2014/main" id="{B524AD44-7AE1-4103-A625-3114FCB827FC}"/>
              </a:ext>
            </a:extLst>
          </p:cNvPr>
          <p:cNvSpPr/>
          <p:nvPr/>
        </p:nvSpPr>
        <p:spPr>
          <a:xfrm>
            <a:off x="1770836" y="66829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91" name="Stroomdiagram: Scheidingslijn 290">
            <a:extLst>
              <a:ext uri="{FF2B5EF4-FFF2-40B4-BE49-F238E27FC236}">
                <a16:creationId xmlns:a16="http://schemas.microsoft.com/office/drawing/2014/main" id="{C7E94B1A-76E7-46D2-8B63-501239A1AC4A}"/>
              </a:ext>
            </a:extLst>
          </p:cNvPr>
          <p:cNvSpPr/>
          <p:nvPr/>
        </p:nvSpPr>
        <p:spPr>
          <a:xfrm rot="16200000">
            <a:off x="807821" y="1040933"/>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92" name="Ovaal 291">
            <a:extLst>
              <a:ext uri="{FF2B5EF4-FFF2-40B4-BE49-F238E27FC236}">
                <a16:creationId xmlns:a16="http://schemas.microsoft.com/office/drawing/2014/main" id="{09E204CE-A779-4076-8628-FB6ABC2692FF}"/>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293" name="Stroomdiagram: Scheidingslijn 292">
            <a:extLst>
              <a:ext uri="{FF2B5EF4-FFF2-40B4-BE49-F238E27FC236}">
                <a16:creationId xmlns:a16="http://schemas.microsoft.com/office/drawing/2014/main" id="{14BDA40D-A28D-441B-B073-7D9183FD8612}"/>
              </a:ext>
            </a:extLst>
          </p:cNvPr>
          <p:cNvSpPr/>
          <p:nvPr/>
        </p:nvSpPr>
        <p:spPr>
          <a:xfrm>
            <a:off x="7138610" y="267528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8</a:t>
            </a:r>
          </a:p>
        </p:txBody>
      </p:sp>
      <p:sp>
        <p:nvSpPr>
          <p:cNvPr id="294" name="Stroomdiagram: Scheidingslijn 293">
            <a:extLst>
              <a:ext uri="{FF2B5EF4-FFF2-40B4-BE49-F238E27FC236}">
                <a16:creationId xmlns:a16="http://schemas.microsoft.com/office/drawing/2014/main" id="{2C4D0610-BE71-45C0-8EFB-C3E1794A51EB}"/>
              </a:ext>
            </a:extLst>
          </p:cNvPr>
          <p:cNvSpPr/>
          <p:nvPr/>
        </p:nvSpPr>
        <p:spPr>
          <a:xfrm>
            <a:off x="3809134"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295" name="Ovaal 294">
            <a:extLst>
              <a:ext uri="{FF2B5EF4-FFF2-40B4-BE49-F238E27FC236}">
                <a16:creationId xmlns:a16="http://schemas.microsoft.com/office/drawing/2014/main" id="{0E045911-0555-4B67-B5BF-757C71726F9D}"/>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97" name="Ovaal 296">
            <a:extLst>
              <a:ext uri="{FF2B5EF4-FFF2-40B4-BE49-F238E27FC236}">
                <a16:creationId xmlns:a16="http://schemas.microsoft.com/office/drawing/2014/main" id="{69E04160-0581-4639-B3DD-1D928FDC0104}"/>
              </a:ext>
            </a:extLst>
          </p:cNvPr>
          <p:cNvSpPr/>
          <p:nvPr/>
        </p:nvSpPr>
        <p:spPr>
          <a:xfrm>
            <a:off x="2098914" y="26868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98" name="Ovaal 297">
            <a:extLst>
              <a:ext uri="{FF2B5EF4-FFF2-40B4-BE49-F238E27FC236}">
                <a16:creationId xmlns:a16="http://schemas.microsoft.com/office/drawing/2014/main" id="{0BD0AED3-C0F2-47B3-9CC3-601948DD5C14}"/>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99" name="Stroomdiagram: Scheidingslijn 298">
            <a:extLst>
              <a:ext uri="{FF2B5EF4-FFF2-40B4-BE49-F238E27FC236}">
                <a16:creationId xmlns:a16="http://schemas.microsoft.com/office/drawing/2014/main" id="{861D74BB-C3AA-4930-9C59-7A67230F41E5}"/>
              </a:ext>
            </a:extLst>
          </p:cNvPr>
          <p:cNvSpPr/>
          <p:nvPr/>
        </p:nvSpPr>
        <p:spPr>
          <a:xfrm rot="16200000">
            <a:off x="464521" y="1228347"/>
            <a:ext cx="810812"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300" name="Stroomdiagram: Scheidingslijn 299">
            <a:extLst>
              <a:ext uri="{FF2B5EF4-FFF2-40B4-BE49-F238E27FC236}">
                <a16:creationId xmlns:a16="http://schemas.microsoft.com/office/drawing/2014/main" id="{B5FC3D70-DA22-47F5-9648-D7E4CF74AC46}"/>
              </a:ext>
            </a:extLst>
          </p:cNvPr>
          <p:cNvSpPr/>
          <p:nvPr/>
        </p:nvSpPr>
        <p:spPr>
          <a:xfrm>
            <a:off x="5696571"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301" name="Ovaal 300">
            <a:extLst>
              <a:ext uri="{FF2B5EF4-FFF2-40B4-BE49-F238E27FC236}">
                <a16:creationId xmlns:a16="http://schemas.microsoft.com/office/drawing/2014/main" id="{5C5BB900-A22F-46B4-8245-BF39665E26A8}"/>
              </a:ext>
            </a:extLst>
          </p:cNvPr>
          <p:cNvSpPr/>
          <p:nvPr/>
        </p:nvSpPr>
        <p:spPr>
          <a:xfrm>
            <a:off x="1086880" y="424826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3" name="Ovaal 302">
            <a:extLst>
              <a:ext uri="{FF2B5EF4-FFF2-40B4-BE49-F238E27FC236}">
                <a16:creationId xmlns:a16="http://schemas.microsoft.com/office/drawing/2014/main" id="{1B9CBCB4-5FC2-44BA-A102-DEB9ACE76807}"/>
              </a:ext>
            </a:extLst>
          </p:cNvPr>
          <p:cNvSpPr/>
          <p:nvPr/>
        </p:nvSpPr>
        <p:spPr>
          <a:xfrm>
            <a:off x="1311994" y="906185"/>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04" name="Ovaal 303">
            <a:extLst>
              <a:ext uri="{FF2B5EF4-FFF2-40B4-BE49-F238E27FC236}">
                <a16:creationId xmlns:a16="http://schemas.microsoft.com/office/drawing/2014/main" id="{56B79AD3-0D20-49DC-A6DA-BD31A8B637F6}"/>
              </a:ext>
            </a:extLst>
          </p:cNvPr>
          <p:cNvSpPr/>
          <p:nvPr/>
        </p:nvSpPr>
        <p:spPr>
          <a:xfrm>
            <a:off x="8070898" y="381820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05" name="Stroomdiagram: Scheidingslijn 304">
            <a:extLst>
              <a:ext uri="{FF2B5EF4-FFF2-40B4-BE49-F238E27FC236}">
                <a16:creationId xmlns:a16="http://schemas.microsoft.com/office/drawing/2014/main" id="{20294869-C599-4182-92D3-EDA057995E2F}"/>
              </a:ext>
            </a:extLst>
          </p:cNvPr>
          <p:cNvSpPr/>
          <p:nvPr/>
        </p:nvSpPr>
        <p:spPr>
          <a:xfrm>
            <a:off x="3786686" y="3164171"/>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306" name="Ovaal 305">
            <a:extLst>
              <a:ext uri="{FF2B5EF4-FFF2-40B4-BE49-F238E27FC236}">
                <a16:creationId xmlns:a16="http://schemas.microsoft.com/office/drawing/2014/main" id="{AEFBDA96-9071-479E-88E2-6CDC28EDA825}"/>
              </a:ext>
            </a:extLst>
          </p:cNvPr>
          <p:cNvSpPr/>
          <p:nvPr/>
        </p:nvSpPr>
        <p:spPr>
          <a:xfrm>
            <a:off x="1316669" y="160188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07" name="Ovaal 306">
            <a:extLst>
              <a:ext uri="{FF2B5EF4-FFF2-40B4-BE49-F238E27FC236}">
                <a16:creationId xmlns:a16="http://schemas.microsoft.com/office/drawing/2014/main" id="{804438A4-3D22-42B9-B2E1-95D6EB84AE43}"/>
              </a:ext>
            </a:extLst>
          </p:cNvPr>
          <p:cNvSpPr/>
          <p:nvPr/>
        </p:nvSpPr>
        <p:spPr>
          <a:xfrm>
            <a:off x="8070898" y="3967524"/>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08" name="Ovaal 307">
            <a:extLst>
              <a:ext uri="{FF2B5EF4-FFF2-40B4-BE49-F238E27FC236}">
                <a16:creationId xmlns:a16="http://schemas.microsoft.com/office/drawing/2014/main" id="{5E066501-4477-4834-81DC-84346B1B0647}"/>
              </a:ext>
            </a:extLst>
          </p:cNvPr>
          <p:cNvSpPr/>
          <p:nvPr/>
        </p:nvSpPr>
        <p:spPr>
          <a:xfrm>
            <a:off x="7035770" y="140750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310" name="Ovaal 309">
            <a:extLst>
              <a:ext uri="{FF2B5EF4-FFF2-40B4-BE49-F238E27FC236}">
                <a16:creationId xmlns:a16="http://schemas.microsoft.com/office/drawing/2014/main" id="{E7F2D5E1-B5AE-4131-BAF6-2777CA9653C4}"/>
              </a:ext>
            </a:extLst>
          </p:cNvPr>
          <p:cNvSpPr/>
          <p:nvPr/>
        </p:nvSpPr>
        <p:spPr>
          <a:xfrm>
            <a:off x="8069223" y="141060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11" name="Ovaal 310">
            <a:extLst>
              <a:ext uri="{FF2B5EF4-FFF2-40B4-BE49-F238E27FC236}">
                <a16:creationId xmlns:a16="http://schemas.microsoft.com/office/drawing/2014/main" id="{C0DB2A68-ABA5-48FB-9548-D5F9B921E51F}"/>
              </a:ext>
            </a:extLst>
          </p:cNvPr>
          <p:cNvSpPr/>
          <p:nvPr/>
        </p:nvSpPr>
        <p:spPr>
          <a:xfrm>
            <a:off x="1188413" y="1526520"/>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sp>
        <p:nvSpPr>
          <p:cNvPr id="312" name="Ovaal 311">
            <a:extLst>
              <a:ext uri="{FF2B5EF4-FFF2-40B4-BE49-F238E27FC236}">
                <a16:creationId xmlns:a16="http://schemas.microsoft.com/office/drawing/2014/main" id="{E11F70CE-BF6E-4A4C-85D3-C060D1FBD314}"/>
              </a:ext>
            </a:extLst>
          </p:cNvPr>
          <p:cNvSpPr/>
          <p:nvPr/>
        </p:nvSpPr>
        <p:spPr>
          <a:xfrm>
            <a:off x="3786685" y="331483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313" name="Ovaal 312">
            <a:extLst>
              <a:ext uri="{FF2B5EF4-FFF2-40B4-BE49-F238E27FC236}">
                <a16:creationId xmlns:a16="http://schemas.microsoft.com/office/drawing/2014/main" id="{0C2A3653-B391-47BD-A34E-F30A31993A44}"/>
              </a:ext>
            </a:extLst>
          </p:cNvPr>
          <p:cNvSpPr/>
          <p:nvPr/>
        </p:nvSpPr>
        <p:spPr>
          <a:xfrm>
            <a:off x="1233332" y="424472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14" name="Ovaal 313">
            <a:extLst>
              <a:ext uri="{FF2B5EF4-FFF2-40B4-BE49-F238E27FC236}">
                <a16:creationId xmlns:a16="http://schemas.microsoft.com/office/drawing/2014/main" id="{DBE3A551-3EF3-4B12-8BFF-B872C5BDF290}"/>
              </a:ext>
            </a:extLst>
          </p:cNvPr>
          <p:cNvSpPr/>
          <p:nvPr/>
        </p:nvSpPr>
        <p:spPr>
          <a:xfrm>
            <a:off x="2482018" y="359637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18" name="Ovaal 317">
            <a:extLst>
              <a:ext uri="{FF2B5EF4-FFF2-40B4-BE49-F238E27FC236}">
                <a16:creationId xmlns:a16="http://schemas.microsoft.com/office/drawing/2014/main" id="{181014AC-E56C-4740-94E4-166EF77C8D2D}"/>
              </a:ext>
            </a:extLst>
          </p:cNvPr>
          <p:cNvSpPr/>
          <p:nvPr/>
        </p:nvSpPr>
        <p:spPr>
          <a:xfrm>
            <a:off x="1378461"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319" name="Ovaal 318">
            <a:extLst>
              <a:ext uri="{FF2B5EF4-FFF2-40B4-BE49-F238E27FC236}">
                <a16:creationId xmlns:a16="http://schemas.microsoft.com/office/drawing/2014/main" id="{18C06A58-75DE-4924-8390-365B581A1A2E}"/>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322" name="Rechte verbindingslijn 321">
            <a:extLst>
              <a:ext uri="{FF2B5EF4-FFF2-40B4-BE49-F238E27FC236}">
                <a16:creationId xmlns:a16="http://schemas.microsoft.com/office/drawing/2014/main" id="{D57A8B8A-EA72-4351-9A65-A37F9CDF1EB2}"/>
              </a:ext>
            </a:extLst>
          </p:cNvPr>
          <p:cNvCxnSpPr>
            <a:cxnSpLocks/>
            <a:stCxn id="297" idx="2"/>
          </p:cNvCxnSpPr>
          <p:nvPr/>
        </p:nvCxnSpPr>
        <p:spPr>
          <a:xfrm flipH="1" flipV="1">
            <a:off x="1188414" y="2758843"/>
            <a:ext cx="910500" cy="90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AF68CD85-AB85-44FF-9BD5-5A7A00E6B794}"/>
              </a:ext>
            </a:extLst>
          </p:cNvPr>
          <p:cNvCxnSpPr>
            <a:cxnSpLocks/>
            <a:endCxn id="269" idx="4"/>
          </p:cNvCxnSpPr>
          <p:nvPr/>
        </p:nvCxnSpPr>
        <p:spPr>
          <a:xfrm flipV="1">
            <a:off x="1696540" y="1768633"/>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31" name="Stroomdiagram: Scheidingslijn 330">
            <a:extLst>
              <a:ext uri="{FF2B5EF4-FFF2-40B4-BE49-F238E27FC236}">
                <a16:creationId xmlns:a16="http://schemas.microsoft.com/office/drawing/2014/main" id="{9ED5BEE2-83F4-4528-B42F-6ADB8EE28604}"/>
              </a:ext>
            </a:extLst>
          </p:cNvPr>
          <p:cNvSpPr/>
          <p:nvPr/>
        </p:nvSpPr>
        <p:spPr>
          <a:xfrm>
            <a:off x="3819226" y="3170557"/>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332" name="Rechte verbindingslijn 331">
            <a:extLst>
              <a:ext uri="{FF2B5EF4-FFF2-40B4-BE49-F238E27FC236}">
                <a16:creationId xmlns:a16="http://schemas.microsoft.com/office/drawing/2014/main" id="{96C68CC5-48C5-4DA6-AD9A-EF96E20A3AC5}"/>
              </a:ext>
            </a:extLst>
          </p:cNvPr>
          <p:cNvCxnSpPr>
            <a:cxnSpLocks/>
            <a:stCxn id="270" idx="2"/>
          </p:cNvCxnSpPr>
          <p:nvPr/>
        </p:nvCxnSpPr>
        <p:spPr>
          <a:xfrm flipH="1" flipV="1">
            <a:off x="1774580" y="2272886"/>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C76F6046-2BB6-4E53-88C9-4BC540A39D58}"/>
              </a:ext>
            </a:extLst>
          </p:cNvPr>
          <p:cNvCxnSpPr>
            <a:cxnSpLocks/>
          </p:cNvCxnSpPr>
          <p:nvPr/>
        </p:nvCxnSpPr>
        <p:spPr>
          <a:xfrm>
            <a:off x="1683319" y="2166379"/>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8" name="Rechte verbindingslijn 337">
            <a:extLst>
              <a:ext uri="{FF2B5EF4-FFF2-40B4-BE49-F238E27FC236}">
                <a16:creationId xmlns:a16="http://schemas.microsoft.com/office/drawing/2014/main" id="{70A313E8-6B88-41F1-B69A-3DEC2C169141}"/>
              </a:ext>
            </a:extLst>
          </p:cNvPr>
          <p:cNvCxnSpPr>
            <a:cxnSpLocks/>
            <a:stCxn id="277" idx="2"/>
            <a:endCxn id="272" idx="6"/>
          </p:cNvCxnSpPr>
          <p:nvPr/>
        </p:nvCxnSpPr>
        <p:spPr>
          <a:xfrm flipH="1">
            <a:off x="7197771" y="818679"/>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9" name="Rechte verbindingslijn 338">
            <a:extLst>
              <a:ext uri="{FF2B5EF4-FFF2-40B4-BE49-F238E27FC236}">
                <a16:creationId xmlns:a16="http://schemas.microsoft.com/office/drawing/2014/main" id="{5D56A065-4374-4149-A445-890B9FB6CB7F}"/>
              </a:ext>
            </a:extLst>
          </p:cNvPr>
          <p:cNvCxnSpPr>
            <a:cxnSpLocks/>
            <a:stCxn id="277" idx="6"/>
          </p:cNvCxnSpPr>
          <p:nvPr/>
        </p:nvCxnSpPr>
        <p:spPr>
          <a:xfrm flipV="1">
            <a:off x="8221225" y="813141"/>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2" name="Rechte verbindingslijn 341">
            <a:extLst>
              <a:ext uri="{FF2B5EF4-FFF2-40B4-BE49-F238E27FC236}">
                <a16:creationId xmlns:a16="http://schemas.microsoft.com/office/drawing/2014/main" id="{1AEF30B9-553D-480D-B14B-528268C37738}"/>
              </a:ext>
            </a:extLst>
          </p:cNvPr>
          <p:cNvCxnSpPr>
            <a:cxnSpLocks/>
          </p:cNvCxnSpPr>
          <p:nvPr/>
        </p:nvCxnSpPr>
        <p:spPr>
          <a:xfrm flipV="1">
            <a:off x="8856442" y="966248"/>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7" name="Rechte verbindingslijn 346">
            <a:extLst>
              <a:ext uri="{FF2B5EF4-FFF2-40B4-BE49-F238E27FC236}">
                <a16:creationId xmlns:a16="http://schemas.microsoft.com/office/drawing/2014/main" id="{CCA0D189-F620-4267-A64B-D1BADA7DFC8A}"/>
              </a:ext>
            </a:extLst>
          </p:cNvPr>
          <p:cNvCxnSpPr>
            <a:cxnSpLocks/>
          </p:cNvCxnSpPr>
          <p:nvPr/>
        </p:nvCxnSpPr>
        <p:spPr>
          <a:xfrm flipV="1">
            <a:off x="8679077" y="2099105"/>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ED9E547C-980C-45AE-8122-47DB47B41193}"/>
              </a:ext>
            </a:extLst>
          </p:cNvPr>
          <p:cNvCxnSpPr>
            <a:cxnSpLocks/>
          </p:cNvCxnSpPr>
          <p:nvPr/>
        </p:nvCxnSpPr>
        <p:spPr>
          <a:xfrm flipH="1" flipV="1">
            <a:off x="8681222" y="81314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1" name="Rechte verbindingslijn 350">
            <a:extLst>
              <a:ext uri="{FF2B5EF4-FFF2-40B4-BE49-F238E27FC236}">
                <a16:creationId xmlns:a16="http://schemas.microsoft.com/office/drawing/2014/main" id="{6649B609-3AAC-4027-ABA6-0C573ECA634D}"/>
              </a:ext>
            </a:extLst>
          </p:cNvPr>
          <p:cNvCxnSpPr>
            <a:cxnSpLocks/>
          </p:cNvCxnSpPr>
          <p:nvPr/>
        </p:nvCxnSpPr>
        <p:spPr>
          <a:xfrm flipV="1">
            <a:off x="8874197" y="2421325"/>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2" name="Rechte verbindingslijn 351">
            <a:extLst>
              <a:ext uri="{FF2B5EF4-FFF2-40B4-BE49-F238E27FC236}">
                <a16:creationId xmlns:a16="http://schemas.microsoft.com/office/drawing/2014/main" id="{86FF660B-1C08-4C0C-B4DD-26A869D1AEA0}"/>
              </a:ext>
            </a:extLst>
          </p:cNvPr>
          <p:cNvCxnSpPr>
            <a:cxnSpLocks/>
          </p:cNvCxnSpPr>
          <p:nvPr/>
        </p:nvCxnSpPr>
        <p:spPr>
          <a:xfrm flipV="1">
            <a:off x="8696833" y="3545575"/>
            <a:ext cx="188261" cy="19936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3" name="Rechte verbindingslijn 352">
            <a:extLst>
              <a:ext uri="{FF2B5EF4-FFF2-40B4-BE49-F238E27FC236}">
                <a16:creationId xmlns:a16="http://schemas.microsoft.com/office/drawing/2014/main" id="{2060804D-0F3A-45A5-9737-5027F9D4B41F}"/>
              </a:ext>
            </a:extLst>
          </p:cNvPr>
          <p:cNvCxnSpPr>
            <a:cxnSpLocks/>
          </p:cNvCxnSpPr>
          <p:nvPr/>
        </p:nvCxnSpPr>
        <p:spPr>
          <a:xfrm flipH="1" flipV="1">
            <a:off x="8696833" y="2268218"/>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7" name="Rechte verbindingslijn 356">
            <a:extLst>
              <a:ext uri="{FF2B5EF4-FFF2-40B4-BE49-F238E27FC236}">
                <a16:creationId xmlns:a16="http://schemas.microsoft.com/office/drawing/2014/main" id="{94436F53-2BFF-475A-9D1A-50C394ABD18B}"/>
              </a:ext>
            </a:extLst>
          </p:cNvPr>
          <p:cNvCxnSpPr>
            <a:cxnSpLocks/>
          </p:cNvCxnSpPr>
          <p:nvPr/>
        </p:nvCxnSpPr>
        <p:spPr>
          <a:xfrm flipV="1">
            <a:off x="8188466" y="3744937"/>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9" name="Rechte verbindingslijn 358">
            <a:extLst>
              <a:ext uri="{FF2B5EF4-FFF2-40B4-BE49-F238E27FC236}">
                <a16:creationId xmlns:a16="http://schemas.microsoft.com/office/drawing/2014/main" id="{C582439B-C546-4237-9FFB-F51EBB8EA2B2}"/>
              </a:ext>
            </a:extLst>
          </p:cNvPr>
          <p:cNvCxnSpPr>
            <a:cxnSpLocks/>
          </p:cNvCxnSpPr>
          <p:nvPr/>
        </p:nvCxnSpPr>
        <p:spPr>
          <a:xfrm flipV="1">
            <a:off x="7214279" y="3621572"/>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0B1FBD46-38D3-4581-99E9-EA14BD716A4D}"/>
              </a:ext>
            </a:extLst>
          </p:cNvPr>
          <p:cNvCxnSpPr>
            <a:cxnSpLocks/>
            <a:endCxn id="271" idx="2"/>
          </p:cNvCxnSpPr>
          <p:nvPr/>
        </p:nvCxnSpPr>
        <p:spPr>
          <a:xfrm>
            <a:off x="7714626" y="3748332"/>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3" name="Rechte verbindingslijn 362">
            <a:extLst>
              <a:ext uri="{FF2B5EF4-FFF2-40B4-BE49-F238E27FC236}">
                <a16:creationId xmlns:a16="http://schemas.microsoft.com/office/drawing/2014/main" id="{005D31F1-BF40-4670-A198-EB65149EF7C1}"/>
              </a:ext>
            </a:extLst>
          </p:cNvPr>
          <p:cNvCxnSpPr>
            <a:cxnSpLocks/>
          </p:cNvCxnSpPr>
          <p:nvPr/>
        </p:nvCxnSpPr>
        <p:spPr>
          <a:xfrm>
            <a:off x="7582140" y="3620654"/>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74" name="Rechte verbindingslijn 373">
            <a:extLst>
              <a:ext uri="{FF2B5EF4-FFF2-40B4-BE49-F238E27FC236}">
                <a16:creationId xmlns:a16="http://schemas.microsoft.com/office/drawing/2014/main" id="{8AD1CBDD-E15F-4A5B-9952-B0319EBA7D3C}"/>
              </a:ext>
            </a:extLst>
          </p:cNvPr>
          <p:cNvCxnSpPr>
            <a:cxnSpLocks/>
            <a:stCxn id="280" idx="4"/>
          </p:cNvCxnSpPr>
          <p:nvPr/>
        </p:nvCxnSpPr>
        <p:spPr>
          <a:xfrm>
            <a:off x="1550517" y="1768633"/>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78" name="Rechte verbindingslijn 377">
            <a:extLst>
              <a:ext uri="{FF2B5EF4-FFF2-40B4-BE49-F238E27FC236}">
                <a16:creationId xmlns:a16="http://schemas.microsoft.com/office/drawing/2014/main" id="{CED75ECE-B5FE-4A75-8387-7F2049C47A95}"/>
              </a:ext>
            </a:extLst>
          </p:cNvPr>
          <p:cNvCxnSpPr>
            <a:cxnSpLocks/>
            <a:endCxn id="281" idx="2"/>
          </p:cNvCxnSpPr>
          <p:nvPr/>
        </p:nvCxnSpPr>
        <p:spPr>
          <a:xfrm>
            <a:off x="1795251" y="2442096"/>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81" name="Rechte verbindingslijn 380">
            <a:extLst>
              <a:ext uri="{FF2B5EF4-FFF2-40B4-BE49-F238E27FC236}">
                <a16:creationId xmlns:a16="http://schemas.microsoft.com/office/drawing/2014/main" id="{450A7B6E-E680-477F-A0E2-39AF9AD721D3}"/>
              </a:ext>
            </a:extLst>
          </p:cNvPr>
          <p:cNvCxnSpPr>
            <a:cxnSpLocks/>
          </p:cNvCxnSpPr>
          <p:nvPr/>
        </p:nvCxnSpPr>
        <p:spPr>
          <a:xfrm flipH="1" flipV="1">
            <a:off x="1550517" y="2190869"/>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6" name="Rechte verbindingslijn 395">
            <a:extLst>
              <a:ext uri="{FF2B5EF4-FFF2-40B4-BE49-F238E27FC236}">
                <a16:creationId xmlns:a16="http://schemas.microsoft.com/office/drawing/2014/main" id="{1F134E2C-0D68-4349-BF6B-10A65E71C2A9}"/>
              </a:ext>
            </a:extLst>
          </p:cNvPr>
          <p:cNvCxnSpPr>
            <a:cxnSpLocks/>
          </p:cNvCxnSpPr>
          <p:nvPr/>
        </p:nvCxnSpPr>
        <p:spPr>
          <a:xfrm flipV="1">
            <a:off x="8760713" y="2529482"/>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7" name="Rechte verbindingslijn 396">
            <a:extLst>
              <a:ext uri="{FF2B5EF4-FFF2-40B4-BE49-F238E27FC236}">
                <a16:creationId xmlns:a16="http://schemas.microsoft.com/office/drawing/2014/main" id="{D3B5FE04-0A65-4079-B402-AB907CD2BE4A}"/>
              </a:ext>
            </a:extLst>
          </p:cNvPr>
          <p:cNvCxnSpPr>
            <a:cxnSpLocks/>
          </p:cNvCxnSpPr>
          <p:nvPr/>
        </p:nvCxnSpPr>
        <p:spPr>
          <a:xfrm flipV="1">
            <a:off x="8615027" y="3476835"/>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8" name="Rechte verbindingslijn 397">
            <a:extLst>
              <a:ext uri="{FF2B5EF4-FFF2-40B4-BE49-F238E27FC236}">
                <a16:creationId xmlns:a16="http://schemas.microsoft.com/office/drawing/2014/main" id="{9119375A-40E2-4CF4-B59D-9B6CAD2B4FDA}"/>
              </a:ext>
            </a:extLst>
          </p:cNvPr>
          <p:cNvCxnSpPr>
            <a:cxnSpLocks/>
          </p:cNvCxnSpPr>
          <p:nvPr/>
        </p:nvCxnSpPr>
        <p:spPr>
          <a:xfrm flipH="1" flipV="1">
            <a:off x="8647229" y="2427409"/>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00" name="Rechte verbindingslijn 399">
            <a:extLst>
              <a:ext uri="{FF2B5EF4-FFF2-40B4-BE49-F238E27FC236}">
                <a16:creationId xmlns:a16="http://schemas.microsoft.com/office/drawing/2014/main" id="{8A57523C-B21C-403C-B2AB-94FAF746DFE8}"/>
              </a:ext>
            </a:extLst>
          </p:cNvPr>
          <p:cNvCxnSpPr>
            <a:cxnSpLocks/>
            <a:stCxn id="282" idx="6"/>
          </p:cNvCxnSpPr>
          <p:nvPr/>
        </p:nvCxnSpPr>
        <p:spPr>
          <a:xfrm flipV="1">
            <a:off x="8223079" y="3610299"/>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22" name="Rechte verbindingslijn 421">
            <a:extLst>
              <a:ext uri="{FF2B5EF4-FFF2-40B4-BE49-F238E27FC236}">
                <a16:creationId xmlns:a16="http://schemas.microsoft.com/office/drawing/2014/main" id="{1CDAFDB3-6E5A-40F7-A86E-8A8D0504226D}"/>
              </a:ext>
            </a:extLst>
          </p:cNvPr>
          <p:cNvCxnSpPr>
            <a:cxnSpLocks/>
            <a:endCxn id="286" idx="2"/>
          </p:cNvCxnSpPr>
          <p:nvPr/>
        </p:nvCxnSpPr>
        <p:spPr>
          <a:xfrm>
            <a:off x="1799728" y="2606020"/>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6" name="Rechte verbindingslijn 425">
            <a:extLst>
              <a:ext uri="{FF2B5EF4-FFF2-40B4-BE49-F238E27FC236}">
                <a16:creationId xmlns:a16="http://schemas.microsoft.com/office/drawing/2014/main" id="{72A71B83-F5B9-49A6-A57A-F2F2E02CCE7D}"/>
              </a:ext>
            </a:extLst>
          </p:cNvPr>
          <p:cNvCxnSpPr>
            <a:cxnSpLocks/>
          </p:cNvCxnSpPr>
          <p:nvPr/>
        </p:nvCxnSpPr>
        <p:spPr>
          <a:xfrm flipH="1" flipV="1">
            <a:off x="1020814" y="1824951"/>
            <a:ext cx="794450" cy="78543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30" name="Rechte verbindingslijn 429">
            <a:extLst>
              <a:ext uri="{FF2B5EF4-FFF2-40B4-BE49-F238E27FC236}">
                <a16:creationId xmlns:a16="http://schemas.microsoft.com/office/drawing/2014/main" id="{7CA32BA0-E2F9-4620-AC8B-A42CA8470E9C}"/>
              </a:ext>
            </a:extLst>
          </p:cNvPr>
          <p:cNvCxnSpPr>
            <a:cxnSpLocks/>
            <a:stCxn id="291" idx="1"/>
          </p:cNvCxnSpPr>
          <p:nvPr/>
        </p:nvCxnSpPr>
        <p:spPr>
          <a:xfrm flipH="1">
            <a:off x="1027081" y="1342186"/>
            <a:ext cx="993" cy="50093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43" name="Rechte verbindingslijn 442">
            <a:extLst>
              <a:ext uri="{FF2B5EF4-FFF2-40B4-BE49-F238E27FC236}">
                <a16:creationId xmlns:a16="http://schemas.microsoft.com/office/drawing/2014/main" id="{6FE529F3-EBF4-4B56-BEEF-35543BD9C453}"/>
              </a:ext>
            </a:extLst>
          </p:cNvPr>
          <p:cNvCxnSpPr>
            <a:cxnSpLocks/>
            <a:endCxn id="295" idx="0"/>
          </p:cNvCxnSpPr>
          <p:nvPr/>
        </p:nvCxnSpPr>
        <p:spPr>
          <a:xfrm>
            <a:off x="1022062" y="2915659"/>
            <a:ext cx="2308" cy="13312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8" name="Rechte verbindingslijn 447">
            <a:extLst>
              <a:ext uri="{FF2B5EF4-FFF2-40B4-BE49-F238E27FC236}">
                <a16:creationId xmlns:a16="http://schemas.microsoft.com/office/drawing/2014/main" id="{BC8B3284-C04A-436D-8FE8-95ADBD31010D}"/>
              </a:ext>
            </a:extLst>
          </p:cNvPr>
          <p:cNvCxnSpPr>
            <a:cxnSpLocks/>
          </p:cNvCxnSpPr>
          <p:nvPr/>
        </p:nvCxnSpPr>
        <p:spPr>
          <a:xfrm flipH="1">
            <a:off x="1014861" y="2757800"/>
            <a:ext cx="184705" cy="1578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1" name="Rechte verbindingslijn 460">
            <a:extLst>
              <a:ext uri="{FF2B5EF4-FFF2-40B4-BE49-F238E27FC236}">
                <a16:creationId xmlns:a16="http://schemas.microsoft.com/office/drawing/2014/main" id="{1A3F19E1-6D28-43F1-8CBD-94ED32A22ED6}"/>
              </a:ext>
            </a:extLst>
          </p:cNvPr>
          <p:cNvCxnSpPr>
            <a:cxnSpLocks/>
          </p:cNvCxnSpPr>
          <p:nvPr/>
        </p:nvCxnSpPr>
        <p:spPr>
          <a:xfrm flipH="1">
            <a:off x="866536" y="1701713"/>
            <a:ext cx="9482" cy="71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5" name="Rechte verbindingslijn 464">
            <a:extLst>
              <a:ext uri="{FF2B5EF4-FFF2-40B4-BE49-F238E27FC236}">
                <a16:creationId xmlns:a16="http://schemas.microsoft.com/office/drawing/2014/main" id="{5A86F340-F2CC-4557-89F4-215113E7B791}"/>
              </a:ext>
            </a:extLst>
          </p:cNvPr>
          <p:cNvCxnSpPr>
            <a:cxnSpLocks/>
          </p:cNvCxnSpPr>
          <p:nvPr/>
        </p:nvCxnSpPr>
        <p:spPr>
          <a:xfrm flipH="1" flipV="1">
            <a:off x="861415" y="2383828"/>
            <a:ext cx="344118" cy="37307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6" name="Rechte verbindingslijn 475">
            <a:extLst>
              <a:ext uri="{FF2B5EF4-FFF2-40B4-BE49-F238E27FC236}">
                <a16:creationId xmlns:a16="http://schemas.microsoft.com/office/drawing/2014/main" id="{7F780E34-01DA-40E1-B021-AD17B5BE9975}"/>
              </a:ext>
            </a:extLst>
          </p:cNvPr>
          <p:cNvCxnSpPr>
            <a:cxnSpLocks/>
          </p:cNvCxnSpPr>
          <p:nvPr/>
        </p:nvCxnSpPr>
        <p:spPr>
          <a:xfrm>
            <a:off x="6087703" y="587349"/>
            <a:ext cx="223205" cy="1901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97" name="Rechte verbindingslijn 496">
            <a:extLst>
              <a:ext uri="{FF2B5EF4-FFF2-40B4-BE49-F238E27FC236}">
                <a16:creationId xmlns:a16="http://schemas.microsoft.com/office/drawing/2014/main" id="{22A69845-ADFA-401E-B86D-E099C140420E}"/>
              </a:ext>
            </a:extLst>
          </p:cNvPr>
          <p:cNvCxnSpPr>
            <a:cxnSpLocks/>
            <a:endCxn id="306" idx="4"/>
          </p:cNvCxnSpPr>
          <p:nvPr/>
        </p:nvCxnSpPr>
        <p:spPr>
          <a:xfrm flipV="1">
            <a:off x="1397669" y="1763880"/>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0" name="Rechte verbindingslijn 499">
            <a:extLst>
              <a:ext uri="{FF2B5EF4-FFF2-40B4-BE49-F238E27FC236}">
                <a16:creationId xmlns:a16="http://schemas.microsoft.com/office/drawing/2014/main" id="{751E87A3-47AD-4D8B-BE4B-8BC786D2111C}"/>
              </a:ext>
            </a:extLst>
          </p:cNvPr>
          <p:cNvCxnSpPr>
            <a:cxnSpLocks/>
          </p:cNvCxnSpPr>
          <p:nvPr/>
        </p:nvCxnSpPr>
        <p:spPr>
          <a:xfrm flipH="1" flipV="1">
            <a:off x="1392994" y="2421325"/>
            <a:ext cx="825986" cy="81898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3" name="Rechte verbindingslijn 502">
            <a:extLst>
              <a:ext uri="{FF2B5EF4-FFF2-40B4-BE49-F238E27FC236}">
                <a16:creationId xmlns:a16="http://schemas.microsoft.com/office/drawing/2014/main" id="{ACA3D9A1-8B92-42A5-97BA-0E3BA66D1D60}"/>
              </a:ext>
            </a:extLst>
          </p:cNvPr>
          <p:cNvCxnSpPr>
            <a:cxnSpLocks/>
            <a:stCxn id="305" idx="1"/>
          </p:cNvCxnSpPr>
          <p:nvPr/>
        </p:nvCxnSpPr>
        <p:spPr>
          <a:xfrm flipH="1">
            <a:off x="2218980" y="3245171"/>
            <a:ext cx="1567706" cy="638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4" name="Rechte verbindingslijn 513">
            <a:extLst>
              <a:ext uri="{FF2B5EF4-FFF2-40B4-BE49-F238E27FC236}">
                <a16:creationId xmlns:a16="http://schemas.microsoft.com/office/drawing/2014/main" id="{97A610CC-ADF3-4714-9320-B983CD1F1DC3}"/>
              </a:ext>
            </a:extLst>
          </p:cNvPr>
          <p:cNvCxnSpPr>
            <a:cxnSpLocks/>
          </p:cNvCxnSpPr>
          <p:nvPr/>
        </p:nvCxnSpPr>
        <p:spPr>
          <a:xfrm flipH="1" flipV="1">
            <a:off x="4656625" y="3378853"/>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6" name="Rechte verbindingslijn 515">
            <a:extLst>
              <a:ext uri="{FF2B5EF4-FFF2-40B4-BE49-F238E27FC236}">
                <a16:creationId xmlns:a16="http://schemas.microsoft.com/office/drawing/2014/main" id="{FF36E121-D843-4D04-9A10-0AFE957A65D1}"/>
              </a:ext>
            </a:extLst>
          </p:cNvPr>
          <p:cNvCxnSpPr>
            <a:cxnSpLocks/>
            <a:stCxn id="331" idx="3"/>
          </p:cNvCxnSpPr>
          <p:nvPr/>
        </p:nvCxnSpPr>
        <p:spPr>
          <a:xfrm>
            <a:off x="4488779" y="325155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9" name="Rechte verbindingslijn 518">
            <a:extLst>
              <a:ext uri="{FF2B5EF4-FFF2-40B4-BE49-F238E27FC236}">
                <a16:creationId xmlns:a16="http://schemas.microsoft.com/office/drawing/2014/main" id="{41F0DC85-B554-4702-957C-447565F8516A}"/>
              </a:ext>
            </a:extLst>
          </p:cNvPr>
          <p:cNvCxnSpPr>
            <a:cxnSpLocks/>
          </p:cNvCxnSpPr>
          <p:nvPr/>
        </p:nvCxnSpPr>
        <p:spPr>
          <a:xfrm>
            <a:off x="1165625" y="4597987"/>
            <a:ext cx="180824" cy="14873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0" name="Rechte verbindingslijn 519">
            <a:extLst>
              <a:ext uri="{FF2B5EF4-FFF2-40B4-BE49-F238E27FC236}">
                <a16:creationId xmlns:a16="http://schemas.microsoft.com/office/drawing/2014/main" id="{81514A31-E4B1-4BFD-8B4A-F1484FC65287}"/>
              </a:ext>
            </a:extLst>
          </p:cNvPr>
          <p:cNvCxnSpPr>
            <a:cxnSpLocks/>
            <a:endCxn id="301" idx="4"/>
          </p:cNvCxnSpPr>
          <p:nvPr/>
        </p:nvCxnSpPr>
        <p:spPr>
          <a:xfrm flipV="1">
            <a:off x="1167880" y="4410266"/>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4" name="Rechte verbindingslijn 523">
            <a:extLst>
              <a:ext uri="{FF2B5EF4-FFF2-40B4-BE49-F238E27FC236}">
                <a16:creationId xmlns:a16="http://schemas.microsoft.com/office/drawing/2014/main" id="{BCA7C095-02ED-4048-8636-217AD6DBEEEC}"/>
              </a:ext>
            </a:extLst>
          </p:cNvPr>
          <p:cNvCxnSpPr>
            <a:cxnSpLocks/>
          </p:cNvCxnSpPr>
          <p:nvPr/>
        </p:nvCxnSpPr>
        <p:spPr>
          <a:xfrm flipV="1">
            <a:off x="1335727" y="4742325"/>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7" name="Rechte verbindingslijn 526">
            <a:extLst>
              <a:ext uri="{FF2B5EF4-FFF2-40B4-BE49-F238E27FC236}">
                <a16:creationId xmlns:a16="http://schemas.microsoft.com/office/drawing/2014/main" id="{7E7A8A92-4D34-42BD-AE78-1913BEA45E1B}"/>
              </a:ext>
            </a:extLst>
          </p:cNvPr>
          <p:cNvCxnSpPr>
            <a:cxnSpLocks/>
          </p:cNvCxnSpPr>
          <p:nvPr/>
        </p:nvCxnSpPr>
        <p:spPr>
          <a:xfrm flipH="1">
            <a:off x="4428249" y="4528334"/>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35" name="Rechte verbindingslijn 534">
            <a:extLst>
              <a:ext uri="{FF2B5EF4-FFF2-40B4-BE49-F238E27FC236}">
                <a16:creationId xmlns:a16="http://schemas.microsoft.com/office/drawing/2014/main" id="{8BF88B58-C743-4B6A-9A0D-62897FB2183C}"/>
              </a:ext>
            </a:extLst>
          </p:cNvPr>
          <p:cNvCxnSpPr>
            <a:cxnSpLocks/>
            <a:endCxn id="301" idx="0"/>
          </p:cNvCxnSpPr>
          <p:nvPr/>
        </p:nvCxnSpPr>
        <p:spPr>
          <a:xfrm>
            <a:off x="1167880" y="3620654"/>
            <a:ext cx="0" cy="62761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1" name="Rechte verbindingslijn 540">
            <a:extLst>
              <a:ext uri="{FF2B5EF4-FFF2-40B4-BE49-F238E27FC236}">
                <a16:creationId xmlns:a16="http://schemas.microsoft.com/office/drawing/2014/main" id="{34982A99-8863-4A49-BBD6-EB254304D3EB}"/>
              </a:ext>
            </a:extLst>
          </p:cNvPr>
          <p:cNvCxnSpPr>
            <a:cxnSpLocks/>
          </p:cNvCxnSpPr>
          <p:nvPr/>
        </p:nvCxnSpPr>
        <p:spPr>
          <a:xfrm flipV="1">
            <a:off x="1315258" y="3498415"/>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5" name="Rechte verbindingslijn 544">
            <a:extLst>
              <a:ext uri="{FF2B5EF4-FFF2-40B4-BE49-F238E27FC236}">
                <a16:creationId xmlns:a16="http://schemas.microsoft.com/office/drawing/2014/main" id="{6B09F5CC-65F0-45AF-B007-0E637838E06E}"/>
              </a:ext>
            </a:extLst>
          </p:cNvPr>
          <p:cNvCxnSpPr>
            <a:cxnSpLocks/>
          </p:cNvCxnSpPr>
          <p:nvPr/>
        </p:nvCxnSpPr>
        <p:spPr>
          <a:xfrm>
            <a:off x="7593615" y="3503435"/>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7" name="Rechte verbindingslijn 546">
            <a:extLst>
              <a:ext uri="{FF2B5EF4-FFF2-40B4-BE49-F238E27FC236}">
                <a16:creationId xmlns:a16="http://schemas.microsoft.com/office/drawing/2014/main" id="{E178613D-0303-429F-8D2B-0B9DC13A144F}"/>
              </a:ext>
            </a:extLst>
          </p:cNvPr>
          <p:cNvCxnSpPr>
            <a:cxnSpLocks/>
            <a:endCxn id="304" idx="2"/>
          </p:cNvCxnSpPr>
          <p:nvPr/>
        </p:nvCxnSpPr>
        <p:spPr>
          <a:xfrm flipV="1">
            <a:off x="7998562" y="3899203"/>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4" name="Rechte verbindingslijn 553">
            <a:extLst>
              <a:ext uri="{FF2B5EF4-FFF2-40B4-BE49-F238E27FC236}">
                <a16:creationId xmlns:a16="http://schemas.microsoft.com/office/drawing/2014/main" id="{7AA67272-0B59-4E00-862B-287B4635CF5F}"/>
              </a:ext>
            </a:extLst>
          </p:cNvPr>
          <p:cNvCxnSpPr>
            <a:cxnSpLocks/>
            <a:stCxn id="314" idx="6"/>
          </p:cNvCxnSpPr>
          <p:nvPr/>
        </p:nvCxnSpPr>
        <p:spPr>
          <a:xfrm flipV="1">
            <a:off x="2644018" y="3655396"/>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58" name="Rechte verbindingslijn 557">
            <a:extLst>
              <a:ext uri="{FF2B5EF4-FFF2-40B4-BE49-F238E27FC236}">
                <a16:creationId xmlns:a16="http://schemas.microsoft.com/office/drawing/2014/main" id="{0C6ECC38-9A63-4AE9-A503-593FF17AB1FD}"/>
              </a:ext>
            </a:extLst>
          </p:cNvPr>
          <p:cNvCxnSpPr>
            <a:cxnSpLocks/>
            <a:stCxn id="319"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64" name="Rechte verbindingslijn 563">
            <a:extLst>
              <a:ext uri="{FF2B5EF4-FFF2-40B4-BE49-F238E27FC236}">
                <a16:creationId xmlns:a16="http://schemas.microsoft.com/office/drawing/2014/main" id="{610B343C-86E3-42DC-BEC9-A9EF75E35714}"/>
              </a:ext>
            </a:extLst>
          </p:cNvPr>
          <p:cNvCxnSpPr>
            <a:cxnSpLocks/>
          </p:cNvCxnSpPr>
          <p:nvPr/>
        </p:nvCxnSpPr>
        <p:spPr>
          <a:xfrm flipH="1">
            <a:off x="1173269" y="3502971"/>
            <a:ext cx="153307" cy="12288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9" name="Rechte verbindingslijn 568">
            <a:extLst>
              <a:ext uri="{FF2B5EF4-FFF2-40B4-BE49-F238E27FC236}">
                <a16:creationId xmlns:a16="http://schemas.microsoft.com/office/drawing/2014/main" id="{747C2C55-E864-4FDD-B640-3222FDC6ACF6}"/>
              </a:ext>
            </a:extLst>
          </p:cNvPr>
          <p:cNvCxnSpPr>
            <a:cxnSpLocks/>
            <a:stCxn id="311" idx="4"/>
          </p:cNvCxnSpPr>
          <p:nvPr/>
        </p:nvCxnSpPr>
        <p:spPr>
          <a:xfrm>
            <a:off x="1269413" y="1688520"/>
            <a:ext cx="0" cy="81253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2" name="Rechte verbindingslijn 571">
            <a:extLst>
              <a:ext uri="{FF2B5EF4-FFF2-40B4-BE49-F238E27FC236}">
                <a16:creationId xmlns:a16="http://schemas.microsoft.com/office/drawing/2014/main" id="{833A87A3-9CCD-42DC-9B08-8A99ADC5F3CB}"/>
              </a:ext>
            </a:extLst>
          </p:cNvPr>
          <p:cNvCxnSpPr>
            <a:cxnSpLocks/>
            <a:endCxn id="312" idx="2"/>
          </p:cNvCxnSpPr>
          <p:nvPr/>
        </p:nvCxnSpPr>
        <p:spPr>
          <a:xfrm>
            <a:off x="2162033" y="3389821"/>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6" name="Rechte verbindingslijn 575">
            <a:extLst>
              <a:ext uri="{FF2B5EF4-FFF2-40B4-BE49-F238E27FC236}">
                <a16:creationId xmlns:a16="http://schemas.microsoft.com/office/drawing/2014/main" id="{1985B689-D6B3-4223-BADA-D64DD70F9738}"/>
              </a:ext>
            </a:extLst>
          </p:cNvPr>
          <p:cNvCxnSpPr>
            <a:cxnSpLocks/>
          </p:cNvCxnSpPr>
          <p:nvPr/>
        </p:nvCxnSpPr>
        <p:spPr>
          <a:xfrm flipH="1" flipV="1">
            <a:off x="1271026" y="2501054"/>
            <a:ext cx="891008" cy="8817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4" name="Rechte verbindingslijn 583">
            <a:extLst>
              <a:ext uri="{FF2B5EF4-FFF2-40B4-BE49-F238E27FC236}">
                <a16:creationId xmlns:a16="http://schemas.microsoft.com/office/drawing/2014/main" id="{A35321B3-7DE6-463C-817A-BD8961896E38}"/>
              </a:ext>
            </a:extLst>
          </p:cNvPr>
          <p:cNvCxnSpPr>
            <a:cxnSpLocks/>
            <a:stCxn id="312" idx="6"/>
          </p:cNvCxnSpPr>
          <p:nvPr/>
        </p:nvCxnSpPr>
        <p:spPr>
          <a:xfrm>
            <a:off x="3948685" y="3395835"/>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7" name="Rechte verbindingslijn 586">
            <a:extLst>
              <a:ext uri="{FF2B5EF4-FFF2-40B4-BE49-F238E27FC236}">
                <a16:creationId xmlns:a16="http://schemas.microsoft.com/office/drawing/2014/main" id="{3FFD430B-B813-4657-A26A-72719559280C}"/>
              </a:ext>
            </a:extLst>
          </p:cNvPr>
          <p:cNvCxnSpPr>
            <a:cxnSpLocks/>
          </p:cNvCxnSpPr>
          <p:nvPr/>
        </p:nvCxnSpPr>
        <p:spPr>
          <a:xfrm flipH="1" flipV="1">
            <a:off x="4340632" y="3401158"/>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0" name="Rechte verbindingslijn 589">
            <a:extLst>
              <a:ext uri="{FF2B5EF4-FFF2-40B4-BE49-F238E27FC236}">
                <a16:creationId xmlns:a16="http://schemas.microsoft.com/office/drawing/2014/main" id="{8303055B-1DD1-4DC9-B799-EF8B07EB260A}"/>
              </a:ext>
            </a:extLst>
          </p:cNvPr>
          <p:cNvCxnSpPr>
            <a:cxnSpLocks/>
          </p:cNvCxnSpPr>
          <p:nvPr/>
        </p:nvCxnSpPr>
        <p:spPr>
          <a:xfrm flipV="1">
            <a:off x="4500494" y="3528422"/>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4" name="Rechte verbindingslijn 593">
            <a:extLst>
              <a:ext uri="{FF2B5EF4-FFF2-40B4-BE49-F238E27FC236}">
                <a16:creationId xmlns:a16="http://schemas.microsoft.com/office/drawing/2014/main" id="{3F002D1A-A18C-451A-84A6-4C8D284FC84A}"/>
              </a:ext>
            </a:extLst>
          </p:cNvPr>
          <p:cNvCxnSpPr>
            <a:cxnSpLocks/>
          </p:cNvCxnSpPr>
          <p:nvPr/>
        </p:nvCxnSpPr>
        <p:spPr>
          <a:xfrm>
            <a:off x="1395332" y="4577439"/>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7" name="Rechte verbindingslijn 596">
            <a:extLst>
              <a:ext uri="{FF2B5EF4-FFF2-40B4-BE49-F238E27FC236}">
                <a16:creationId xmlns:a16="http://schemas.microsoft.com/office/drawing/2014/main" id="{F5A9866E-4413-4F6D-8C8F-1505013AE64D}"/>
              </a:ext>
            </a:extLst>
          </p:cNvPr>
          <p:cNvCxnSpPr>
            <a:cxnSpLocks/>
          </p:cNvCxnSpPr>
          <p:nvPr/>
        </p:nvCxnSpPr>
        <p:spPr>
          <a:xfrm flipV="1">
            <a:off x="4340633" y="4438182"/>
            <a:ext cx="159862" cy="152071"/>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03" name="Rechte verbindingslijn 602">
            <a:extLst>
              <a:ext uri="{FF2B5EF4-FFF2-40B4-BE49-F238E27FC236}">
                <a16:creationId xmlns:a16="http://schemas.microsoft.com/office/drawing/2014/main" id="{17F96F72-FF64-4843-BC24-F551CEBD05AD}"/>
              </a:ext>
            </a:extLst>
          </p:cNvPr>
          <p:cNvCxnSpPr>
            <a:cxnSpLocks/>
          </p:cNvCxnSpPr>
          <p:nvPr/>
        </p:nvCxnSpPr>
        <p:spPr>
          <a:xfrm>
            <a:off x="1311994" y="4510066"/>
            <a:ext cx="84378" cy="7503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09" name="Rechte verbindingslijn 608">
            <a:extLst>
              <a:ext uri="{FF2B5EF4-FFF2-40B4-BE49-F238E27FC236}">
                <a16:creationId xmlns:a16="http://schemas.microsoft.com/office/drawing/2014/main" id="{C783635F-0544-4535-AB62-C3474DC25404}"/>
              </a:ext>
            </a:extLst>
          </p:cNvPr>
          <p:cNvCxnSpPr>
            <a:cxnSpLocks/>
            <a:endCxn id="313" idx="4"/>
          </p:cNvCxnSpPr>
          <p:nvPr/>
        </p:nvCxnSpPr>
        <p:spPr>
          <a:xfrm flipV="1">
            <a:off x="1314332" y="4406723"/>
            <a:ext cx="0" cy="10334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6" name="Rechte verbindingslijn 615">
            <a:extLst>
              <a:ext uri="{FF2B5EF4-FFF2-40B4-BE49-F238E27FC236}">
                <a16:creationId xmlns:a16="http://schemas.microsoft.com/office/drawing/2014/main" id="{02021C68-294D-47BD-94E3-FE2EC001C3E1}"/>
              </a:ext>
            </a:extLst>
          </p:cNvPr>
          <p:cNvCxnSpPr>
            <a:cxnSpLocks/>
            <a:stCxn id="313" idx="0"/>
          </p:cNvCxnSpPr>
          <p:nvPr/>
        </p:nvCxnSpPr>
        <p:spPr>
          <a:xfrm flipV="1">
            <a:off x="1314332" y="3758371"/>
            <a:ext cx="0"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9" name="Rechte verbindingslijn 618">
            <a:extLst>
              <a:ext uri="{FF2B5EF4-FFF2-40B4-BE49-F238E27FC236}">
                <a16:creationId xmlns:a16="http://schemas.microsoft.com/office/drawing/2014/main" id="{7C3F6FF5-ECC2-4898-AD27-15D41EB94676}"/>
              </a:ext>
            </a:extLst>
          </p:cNvPr>
          <p:cNvCxnSpPr>
            <a:cxnSpLocks/>
            <a:stCxn id="314" idx="2"/>
          </p:cNvCxnSpPr>
          <p:nvPr/>
        </p:nvCxnSpPr>
        <p:spPr>
          <a:xfrm flipH="1" flipV="1">
            <a:off x="1429946" y="3674429"/>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3" name="Rechte verbindingslijn 622">
            <a:extLst>
              <a:ext uri="{FF2B5EF4-FFF2-40B4-BE49-F238E27FC236}">
                <a16:creationId xmlns:a16="http://schemas.microsoft.com/office/drawing/2014/main" id="{F06D2DAF-3A80-493B-893F-089E56FBAA9A}"/>
              </a:ext>
            </a:extLst>
          </p:cNvPr>
          <p:cNvCxnSpPr>
            <a:cxnSpLocks/>
          </p:cNvCxnSpPr>
          <p:nvPr/>
        </p:nvCxnSpPr>
        <p:spPr>
          <a:xfrm flipH="1">
            <a:off x="1311995" y="3667332"/>
            <a:ext cx="117951" cy="8442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6" name="Rechte verbindingslijn 625">
            <a:extLst>
              <a:ext uri="{FF2B5EF4-FFF2-40B4-BE49-F238E27FC236}">
                <a16:creationId xmlns:a16="http://schemas.microsoft.com/office/drawing/2014/main" id="{6F729508-5E3C-4ECF-910E-877EE708A993}"/>
              </a:ext>
            </a:extLst>
          </p:cNvPr>
          <p:cNvCxnSpPr>
            <a:cxnSpLocks/>
            <a:endCxn id="319" idx="2"/>
          </p:cNvCxnSpPr>
          <p:nvPr/>
        </p:nvCxnSpPr>
        <p:spPr>
          <a:xfrm flipV="1">
            <a:off x="1460500" y="3824388"/>
            <a:ext cx="1022305" cy="1736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29" name="Rechte verbindingslijn 628">
            <a:extLst>
              <a:ext uri="{FF2B5EF4-FFF2-40B4-BE49-F238E27FC236}">
                <a16:creationId xmlns:a16="http://schemas.microsoft.com/office/drawing/2014/main" id="{30CD0CB1-0470-4F01-A007-A6EDD5891319}"/>
              </a:ext>
            </a:extLst>
          </p:cNvPr>
          <p:cNvCxnSpPr>
            <a:cxnSpLocks/>
            <a:stCxn id="318" idx="0"/>
          </p:cNvCxnSpPr>
          <p:nvPr/>
        </p:nvCxnSpPr>
        <p:spPr>
          <a:xfrm flipV="1">
            <a:off x="1459461" y="3841750"/>
            <a:ext cx="1039" cy="40774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3" name="Rechte verbindingslijn 632">
            <a:extLst>
              <a:ext uri="{FF2B5EF4-FFF2-40B4-BE49-F238E27FC236}">
                <a16:creationId xmlns:a16="http://schemas.microsoft.com/office/drawing/2014/main" id="{46490C8B-C4F9-462B-B3A6-548757AF91C8}"/>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6" name="Rechte verbindingslijn 635">
            <a:extLst>
              <a:ext uri="{FF2B5EF4-FFF2-40B4-BE49-F238E27FC236}">
                <a16:creationId xmlns:a16="http://schemas.microsoft.com/office/drawing/2014/main" id="{1DB82626-1674-464B-B806-330D7D046D1C}"/>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9" name="Rechte verbindingslijn 638">
            <a:extLst>
              <a:ext uri="{FF2B5EF4-FFF2-40B4-BE49-F238E27FC236}">
                <a16:creationId xmlns:a16="http://schemas.microsoft.com/office/drawing/2014/main" id="{EBF299C1-9116-45DF-BE80-E705187B7523}"/>
              </a:ext>
            </a:extLst>
          </p:cNvPr>
          <p:cNvCxnSpPr>
            <a:cxnSpLocks/>
          </p:cNvCxnSpPr>
          <p:nvPr/>
        </p:nvCxnSpPr>
        <p:spPr>
          <a:xfrm flipH="1">
            <a:off x="6162888" y="3269370"/>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0" name="Rechte verbindingslijn 639">
            <a:extLst>
              <a:ext uri="{FF2B5EF4-FFF2-40B4-BE49-F238E27FC236}">
                <a16:creationId xmlns:a16="http://schemas.microsoft.com/office/drawing/2014/main" id="{160C3F97-A243-4D17-89E4-2933CEDC6BDA}"/>
              </a:ext>
            </a:extLst>
          </p:cNvPr>
          <p:cNvCxnSpPr>
            <a:cxnSpLocks/>
          </p:cNvCxnSpPr>
          <p:nvPr/>
        </p:nvCxnSpPr>
        <p:spPr>
          <a:xfrm flipH="1">
            <a:off x="6632671" y="3258925"/>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5" name="Rechte verbindingslijn 644">
            <a:extLst>
              <a:ext uri="{FF2B5EF4-FFF2-40B4-BE49-F238E27FC236}">
                <a16:creationId xmlns:a16="http://schemas.microsoft.com/office/drawing/2014/main" id="{DEFA12D1-9CC0-42D5-A3B5-C640EEB21823}"/>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6" name="Rechte verbindingslijn 645">
            <a:extLst>
              <a:ext uri="{FF2B5EF4-FFF2-40B4-BE49-F238E27FC236}">
                <a16:creationId xmlns:a16="http://schemas.microsoft.com/office/drawing/2014/main" id="{DB6ABA36-7C08-47B3-80F0-CCB3E649D01B}"/>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9" name="Rechte verbindingslijn 648">
            <a:extLst>
              <a:ext uri="{FF2B5EF4-FFF2-40B4-BE49-F238E27FC236}">
                <a16:creationId xmlns:a16="http://schemas.microsoft.com/office/drawing/2014/main" id="{E08A90FB-DC08-48F9-82F8-F5B3D27566D5}"/>
              </a:ext>
            </a:extLst>
          </p:cNvPr>
          <p:cNvCxnSpPr>
            <a:cxnSpLocks/>
          </p:cNvCxnSpPr>
          <p:nvPr/>
        </p:nvCxnSpPr>
        <p:spPr>
          <a:xfrm flipH="1">
            <a:off x="8373682" y="3164172"/>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4" name="Rechte verbindingslijn 663">
            <a:extLst>
              <a:ext uri="{FF2B5EF4-FFF2-40B4-BE49-F238E27FC236}">
                <a16:creationId xmlns:a16="http://schemas.microsoft.com/office/drawing/2014/main" id="{F7EB5A7C-FB43-4C55-B528-217E0CB4AB6E}"/>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69" name="Rechte verbindingslijn 668">
            <a:extLst>
              <a:ext uri="{FF2B5EF4-FFF2-40B4-BE49-F238E27FC236}">
                <a16:creationId xmlns:a16="http://schemas.microsoft.com/office/drawing/2014/main" id="{278440A4-8A6D-464E-A760-1558822B389D}"/>
              </a:ext>
            </a:extLst>
          </p:cNvPr>
          <p:cNvCxnSpPr>
            <a:cxnSpLocks/>
          </p:cNvCxnSpPr>
          <p:nvPr/>
        </p:nvCxnSpPr>
        <p:spPr>
          <a:xfrm flipH="1" flipV="1">
            <a:off x="8487213" y="1595904"/>
            <a:ext cx="16258" cy="158045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2" name="Rechte verbindingslijn 671">
            <a:extLst>
              <a:ext uri="{FF2B5EF4-FFF2-40B4-BE49-F238E27FC236}">
                <a16:creationId xmlns:a16="http://schemas.microsoft.com/office/drawing/2014/main" id="{F75E7E9A-7C5D-4C48-B1D4-AEBCA35487AD}"/>
              </a:ext>
            </a:extLst>
          </p:cNvPr>
          <p:cNvCxnSpPr>
            <a:cxnSpLocks/>
          </p:cNvCxnSpPr>
          <p:nvPr/>
        </p:nvCxnSpPr>
        <p:spPr>
          <a:xfrm flipH="1" flipV="1">
            <a:off x="8363402" y="1494539"/>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5" name="Rechte verbindingslijn 674">
            <a:extLst>
              <a:ext uri="{FF2B5EF4-FFF2-40B4-BE49-F238E27FC236}">
                <a16:creationId xmlns:a16="http://schemas.microsoft.com/office/drawing/2014/main" id="{A85D510E-C1A6-45D1-9853-75451E18A311}"/>
              </a:ext>
            </a:extLst>
          </p:cNvPr>
          <p:cNvCxnSpPr>
            <a:cxnSpLocks/>
            <a:stCxn id="308" idx="6"/>
            <a:endCxn id="310" idx="2"/>
          </p:cNvCxnSpPr>
          <p:nvPr/>
        </p:nvCxnSpPr>
        <p:spPr>
          <a:xfrm>
            <a:off x="7197771" y="1488508"/>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8" name="Rechte verbindingslijn 677">
            <a:extLst>
              <a:ext uri="{FF2B5EF4-FFF2-40B4-BE49-F238E27FC236}">
                <a16:creationId xmlns:a16="http://schemas.microsoft.com/office/drawing/2014/main" id="{4B8BB141-1441-4BCD-8D34-3B083BB3AF6F}"/>
              </a:ext>
            </a:extLst>
          </p:cNvPr>
          <p:cNvCxnSpPr>
            <a:cxnSpLocks/>
            <a:stCxn id="310" idx="6"/>
          </p:cNvCxnSpPr>
          <p:nvPr/>
        </p:nvCxnSpPr>
        <p:spPr>
          <a:xfrm>
            <a:off x="8231223" y="1491606"/>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1" name="Rechte verbindingslijn 680">
            <a:extLst>
              <a:ext uri="{FF2B5EF4-FFF2-40B4-BE49-F238E27FC236}">
                <a16:creationId xmlns:a16="http://schemas.microsoft.com/office/drawing/2014/main" id="{9EB56B76-0EA7-4327-AB93-1CF0762A0E50}"/>
              </a:ext>
            </a:extLst>
          </p:cNvPr>
          <p:cNvCxnSpPr>
            <a:cxnSpLocks/>
          </p:cNvCxnSpPr>
          <p:nvPr/>
        </p:nvCxnSpPr>
        <p:spPr>
          <a:xfrm flipH="1" flipV="1">
            <a:off x="8380060" y="325547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2" name="Rechte verbindingslijn 681">
            <a:extLst>
              <a:ext uri="{FF2B5EF4-FFF2-40B4-BE49-F238E27FC236}">
                <a16:creationId xmlns:a16="http://schemas.microsoft.com/office/drawing/2014/main" id="{DAEEF913-4C96-48AD-A9CC-D4A896759DB5}"/>
              </a:ext>
            </a:extLst>
          </p:cNvPr>
          <p:cNvCxnSpPr>
            <a:cxnSpLocks/>
          </p:cNvCxnSpPr>
          <p:nvPr/>
        </p:nvCxnSpPr>
        <p:spPr>
          <a:xfrm flipH="1">
            <a:off x="8380060" y="394159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3" name="Rechte verbindingslijn 682">
            <a:extLst>
              <a:ext uri="{FF2B5EF4-FFF2-40B4-BE49-F238E27FC236}">
                <a16:creationId xmlns:a16="http://schemas.microsoft.com/office/drawing/2014/main" id="{85AF699D-DD1C-4200-AE35-3D14B3F9E015}"/>
              </a:ext>
            </a:extLst>
          </p:cNvPr>
          <p:cNvCxnSpPr>
            <a:cxnSpLocks/>
          </p:cNvCxnSpPr>
          <p:nvPr/>
        </p:nvCxnSpPr>
        <p:spPr>
          <a:xfrm flipH="1" flipV="1">
            <a:off x="8498000" y="3357158"/>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7" name="Rechte verbindingslijn 686">
            <a:extLst>
              <a:ext uri="{FF2B5EF4-FFF2-40B4-BE49-F238E27FC236}">
                <a16:creationId xmlns:a16="http://schemas.microsoft.com/office/drawing/2014/main" id="{92DC81C5-46DA-4688-BD42-AF5A4205D50E}"/>
              </a:ext>
            </a:extLst>
          </p:cNvPr>
          <p:cNvCxnSpPr>
            <a:cxnSpLocks/>
            <a:endCxn id="307" idx="6"/>
          </p:cNvCxnSpPr>
          <p:nvPr/>
        </p:nvCxnSpPr>
        <p:spPr>
          <a:xfrm flipH="1">
            <a:off x="8232898" y="4040166"/>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91" name="Rechte verbindingslijn 690">
            <a:extLst>
              <a:ext uri="{FF2B5EF4-FFF2-40B4-BE49-F238E27FC236}">
                <a16:creationId xmlns:a16="http://schemas.microsoft.com/office/drawing/2014/main" id="{D0E6DEAF-7F9A-49E9-8465-FB95A7B4704E}"/>
              </a:ext>
            </a:extLst>
          </p:cNvPr>
          <p:cNvCxnSpPr>
            <a:cxnSpLocks/>
            <a:stCxn id="307" idx="2"/>
            <a:endCxn id="309" idx="6"/>
          </p:cNvCxnSpPr>
          <p:nvPr/>
        </p:nvCxnSpPr>
        <p:spPr>
          <a:xfrm flipH="1">
            <a:off x="7219610" y="4048524"/>
            <a:ext cx="851288" cy="1454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92" name="Ovaal 191">
            <a:extLst>
              <a:ext uri="{FF2B5EF4-FFF2-40B4-BE49-F238E27FC236}">
                <a16:creationId xmlns:a16="http://schemas.microsoft.com/office/drawing/2014/main" id="{213DFCDD-D47A-4701-9A05-DA2431EB7B01}"/>
              </a:ext>
            </a:extLst>
          </p:cNvPr>
          <p:cNvSpPr/>
          <p:nvPr/>
        </p:nvSpPr>
        <p:spPr>
          <a:xfrm>
            <a:off x="7029112" y="90652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9" name="Ovaal 308">
            <a:extLst>
              <a:ext uri="{FF2B5EF4-FFF2-40B4-BE49-F238E27FC236}">
                <a16:creationId xmlns:a16="http://schemas.microsoft.com/office/drawing/2014/main" id="{737CFAD7-F69F-4DDD-8020-37EBA70465C8}"/>
              </a:ext>
            </a:extLst>
          </p:cNvPr>
          <p:cNvSpPr/>
          <p:nvPr/>
        </p:nvSpPr>
        <p:spPr>
          <a:xfrm>
            <a:off x="7057610" y="39820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10" name="Ovaal 209">
            <a:extLst>
              <a:ext uri="{FF2B5EF4-FFF2-40B4-BE49-F238E27FC236}">
                <a16:creationId xmlns:a16="http://schemas.microsoft.com/office/drawing/2014/main" id="{7467223B-34A1-4ACA-B2E1-9671C61EB467}"/>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1" name="Ovaal 210">
            <a:extLst>
              <a:ext uri="{FF2B5EF4-FFF2-40B4-BE49-F238E27FC236}">
                <a16:creationId xmlns:a16="http://schemas.microsoft.com/office/drawing/2014/main" id="{16F54841-4FEA-4EEF-AB2A-BC380273AB3B}"/>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2" name="Ovaal 211">
            <a:extLst>
              <a:ext uri="{FF2B5EF4-FFF2-40B4-BE49-F238E27FC236}">
                <a16:creationId xmlns:a16="http://schemas.microsoft.com/office/drawing/2014/main" id="{4FB72814-CCE2-4149-9E65-506A03A45C80}"/>
              </a:ext>
            </a:extLst>
          </p:cNvPr>
          <p:cNvSpPr/>
          <p:nvPr/>
        </p:nvSpPr>
        <p:spPr>
          <a:xfrm>
            <a:off x="8046242" y="90174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3" name="Ovaal 212">
            <a:extLst>
              <a:ext uri="{FF2B5EF4-FFF2-40B4-BE49-F238E27FC236}">
                <a16:creationId xmlns:a16="http://schemas.microsoft.com/office/drawing/2014/main" id="{1C97FE6B-CF60-4FA1-8F72-588122758AD7}"/>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226" name="Rechte verbindingslijn 225">
            <a:extLst>
              <a:ext uri="{FF2B5EF4-FFF2-40B4-BE49-F238E27FC236}">
                <a16:creationId xmlns:a16="http://schemas.microsoft.com/office/drawing/2014/main" id="{8793050A-16A0-4577-B786-07497853F3A3}"/>
              </a:ext>
            </a:extLst>
          </p:cNvPr>
          <p:cNvCxnSpPr>
            <a:cxnSpLocks/>
            <a:stCxn id="210" idx="2"/>
            <a:endCxn id="213"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8CAE92CF-FC3D-4682-BD07-8FC08414F393}"/>
              </a:ext>
            </a:extLst>
          </p:cNvPr>
          <p:cNvCxnSpPr>
            <a:cxnSpLocks/>
            <a:stCxn id="237" idx="2"/>
            <a:endCxn id="238"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37" name="Ovaal 236">
            <a:extLst>
              <a:ext uri="{FF2B5EF4-FFF2-40B4-BE49-F238E27FC236}">
                <a16:creationId xmlns:a16="http://schemas.microsoft.com/office/drawing/2014/main" id="{4296BDB3-84E6-4593-85E8-700FE8C6E860}"/>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38" name="Ovaal 237">
            <a:extLst>
              <a:ext uri="{FF2B5EF4-FFF2-40B4-BE49-F238E27FC236}">
                <a16:creationId xmlns:a16="http://schemas.microsoft.com/office/drawing/2014/main" id="{219932C5-783C-4DD8-9BFD-BA73E83654FB}"/>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43" name="Ovaal 242">
            <a:extLst>
              <a:ext uri="{FF2B5EF4-FFF2-40B4-BE49-F238E27FC236}">
                <a16:creationId xmlns:a16="http://schemas.microsoft.com/office/drawing/2014/main" id="{9989F2A8-9F56-43E5-B9AE-A0639519E630}"/>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44" name="Rechte verbindingslijn 243">
            <a:extLst>
              <a:ext uri="{FF2B5EF4-FFF2-40B4-BE49-F238E27FC236}">
                <a16:creationId xmlns:a16="http://schemas.microsoft.com/office/drawing/2014/main" id="{B8D900A1-738F-4988-8E07-87FFCA2F469E}"/>
              </a:ext>
            </a:extLst>
          </p:cNvPr>
          <p:cNvCxnSpPr>
            <a:cxnSpLocks/>
            <a:stCxn id="211"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46" name="Rechte verbindingslijn 245">
            <a:extLst>
              <a:ext uri="{FF2B5EF4-FFF2-40B4-BE49-F238E27FC236}">
                <a16:creationId xmlns:a16="http://schemas.microsoft.com/office/drawing/2014/main" id="{5487BD89-EBD3-4FD5-A3F7-C6DAB8B16466}"/>
              </a:ext>
            </a:extLst>
          </p:cNvPr>
          <p:cNvCxnSpPr>
            <a:cxnSpLocks/>
            <a:stCxn id="210" idx="5"/>
          </p:cNvCxnSpPr>
          <p:nvPr/>
        </p:nvCxnSpPr>
        <p:spPr>
          <a:xfrm>
            <a:off x="6689605" y="4013943"/>
            <a:ext cx="330707" cy="2641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1C323F63-5653-4FDE-8C9E-BDB21CF57BBD}"/>
              </a:ext>
            </a:extLst>
          </p:cNvPr>
          <p:cNvCxnSpPr>
            <a:cxnSpLocks/>
            <a:stCxn id="237"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71DC4CCE-5E89-4827-9FE8-4A96C27383AA}"/>
              </a:ext>
            </a:extLst>
          </p:cNvPr>
          <p:cNvCxnSpPr>
            <a:cxnSpLocks/>
            <a:endCxn id="243" idx="2"/>
          </p:cNvCxnSpPr>
          <p:nvPr/>
        </p:nvCxnSpPr>
        <p:spPr>
          <a:xfrm>
            <a:off x="2792603" y="3012349"/>
            <a:ext cx="273717" cy="223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9" name="Rechte verbindingslijn 258">
            <a:extLst>
              <a:ext uri="{FF2B5EF4-FFF2-40B4-BE49-F238E27FC236}">
                <a16:creationId xmlns:a16="http://schemas.microsoft.com/office/drawing/2014/main" id="{C3DC2CB7-B556-4D42-8931-A0E1CA5FCEC5}"/>
              </a:ext>
            </a:extLst>
          </p:cNvPr>
          <p:cNvCxnSpPr>
            <a:cxnSpLocks/>
          </p:cNvCxnSpPr>
          <p:nvPr/>
        </p:nvCxnSpPr>
        <p:spPr>
          <a:xfrm flipH="1" flipV="1">
            <a:off x="2635704" y="2865133"/>
            <a:ext cx="164995" cy="14744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64" name="Rechte verbindingslijn 263">
            <a:extLst>
              <a:ext uri="{FF2B5EF4-FFF2-40B4-BE49-F238E27FC236}">
                <a16:creationId xmlns:a16="http://schemas.microsoft.com/office/drawing/2014/main" id="{FC39009E-307C-48EC-B7CC-AEA85CA081E8}"/>
              </a:ext>
            </a:extLst>
          </p:cNvPr>
          <p:cNvCxnSpPr>
            <a:cxnSpLocks/>
            <a:stCxn id="212" idx="2"/>
            <a:endCxn id="192" idx="6"/>
          </p:cNvCxnSpPr>
          <p:nvPr/>
        </p:nvCxnSpPr>
        <p:spPr>
          <a:xfrm flipH="1">
            <a:off x="7191112" y="982744"/>
            <a:ext cx="855131" cy="478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7" name="Groep 6">
            <a:extLst>
              <a:ext uri="{FF2B5EF4-FFF2-40B4-BE49-F238E27FC236}">
                <a16:creationId xmlns:a16="http://schemas.microsoft.com/office/drawing/2014/main" id="{8FC5A847-938A-4EB9-B614-2DE0C796A2A7}"/>
              </a:ext>
            </a:extLst>
          </p:cNvPr>
          <p:cNvGrpSpPr/>
          <p:nvPr/>
        </p:nvGrpSpPr>
        <p:grpSpPr>
          <a:xfrm>
            <a:off x="3513034" y="3885206"/>
            <a:ext cx="2695947" cy="1028819"/>
            <a:chOff x="6584950" y="5080078"/>
            <a:chExt cx="3594596" cy="1371758"/>
          </a:xfrm>
        </p:grpSpPr>
        <p:sp>
          <p:nvSpPr>
            <p:cNvPr id="4" name="Rechthoek 3">
              <a:extLst>
                <a:ext uri="{FF2B5EF4-FFF2-40B4-BE49-F238E27FC236}">
                  <a16:creationId xmlns:a16="http://schemas.microsoft.com/office/drawing/2014/main" id="{7567A314-2277-467E-8818-E80C34103CA4}"/>
                </a:ext>
              </a:extLst>
            </p:cNvPr>
            <p:cNvSpPr/>
            <p:nvPr/>
          </p:nvSpPr>
          <p:spPr>
            <a:xfrm>
              <a:off x="6584950" y="5080078"/>
              <a:ext cx="3594596" cy="1371758"/>
            </a:xfrm>
            <a:prstGeom prst="rect">
              <a:avLst/>
            </a:prstGeom>
            <a:solidFill>
              <a:schemeClr val="bg1">
                <a:lumMod val="85000"/>
              </a:schemeClr>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196" name="Afgeronde rechthoek 33">
              <a:extLst>
                <a:ext uri="{FF2B5EF4-FFF2-40B4-BE49-F238E27FC236}">
                  <a16:creationId xmlns:a16="http://schemas.microsoft.com/office/drawing/2014/main" id="{C476A074-8ED4-4E46-B098-AEC597FBC5F3}"/>
                </a:ext>
              </a:extLst>
            </p:cNvPr>
            <p:cNvSpPr/>
            <p:nvPr/>
          </p:nvSpPr>
          <p:spPr>
            <a:xfrm>
              <a:off x="6638971" y="5294728"/>
              <a:ext cx="144000" cy="72000"/>
            </a:xfrm>
            <a:prstGeom prst="roundRect">
              <a:avLst/>
            </a:prstGeom>
            <a:solidFill>
              <a:srgbClr val="FFD1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7" name="Afgeronde rechthoek 34">
              <a:extLst>
                <a:ext uri="{FF2B5EF4-FFF2-40B4-BE49-F238E27FC236}">
                  <a16:creationId xmlns:a16="http://schemas.microsoft.com/office/drawing/2014/main" id="{B91C7FF5-310E-47B0-B9E7-539D4A2A4FD2}"/>
                </a:ext>
              </a:extLst>
            </p:cNvPr>
            <p:cNvSpPr/>
            <p:nvPr/>
          </p:nvSpPr>
          <p:spPr>
            <a:xfrm>
              <a:off x="6638971" y="5567976"/>
              <a:ext cx="144000" cy="72000"/>
            </a:xfrm>
            <a:prstGeom prst="roundRect">
              <a:avLst/>
            </a:prstGeom>
            <a:solidFill>
              <a:srgbClr val="A50021"/>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8" name="Afgeronde rechthoek 35">
              <a:extLst>
                <a:ext uri="{FF2B5EF4-FFF2-40B4-BE49-F238E27FC236}">
                  <a16:creationId xmlns:a16="http://schemas.microsoft.com/office/drawing/2014/main" id="{0B30CE51-FF07-4D0A-A0EE-4DF3EDF4A65A}"/>
                </a:ext>
              </a:extLst>
            </p:cNvPr>
            <p:cNvSpPr/>
            <p:nvPr/>
          </p:nvSpPr>
          <p:spPr>
            <a:xfrm>
              <a:off x="6638971" y="5704600"/>
              <a:ext cx="144000" cy="72000"/>
            </a:xfrm>
            <a:prstGeom prst="roundRect">
              <a:avLst/>
            </a:prstGeom>
            <a:solidFill>
              <a:srgbClr val="FF00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9" name="Afgeronde rechthoek 36">
              <a:extLst>
                <a:ext uri="{FF2B5EF4-FFF2-40B4-BE49-F238E27FC236}">
                  <a16:creationId xmlns:a16="http://schemas.microsoft.com/office/drawing/2014/main" id="{8066CB99-3FED-461D-ABCD-E326438C29DA}"/>
                </a:ext>
              </a:extLst>
            </p:cNvPr>
            <p:cNvSpPr/>
            <p:nvPr/>
          </p:nvSpPr>
          <p:spPr>
            <a:xfrm>
              <a:off x="6638971" y="5431352"/>
              <a:ext cx="144000" cy="72000"/>
            </a:xfrm>
            <a:prstGeom prst="roundRect">
              <a:avLst/>
            </a:prstGeom>
            <a:solidFill>
              <a:srgbClr val="FF99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0" name="Afgeronde rechthoek 37">
              <a:extLst>
                <a:ext uri="{FF2B5EF4-FFF2-40B4-BE49-F238E27FC236}">
                  <a16:creationId xmlns:a16="http://schemas.microsoft.com/office/drawing/2014/main" id="{167747FF-CC1F-4412-8D9E-C32273B24ADB}"/>
                </a:ext>
              </a:extLst>
            </p:cNvPr>
            <p:cNvSpPr/>
            <p:nvPr/>
          </p:nvSpPr>
          <p:spPr>
            <a:xfrm>
              <a:off x="6638971" y="5841224"/>
              <a:ext cx="144000" cy="72000"/>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2" name="Afgeronde rechthoek 38">
              <a:extLst>
                <a:ext uri="{FF2B5EF4-FFF2-40B4-BE49-F238E27FC236}">
                  <a16:creationId xmlns:a16="http://schemas.microsoft.com/office/drawing/2014/main" id="{BE29FF0E-1F1E-4D14-8A4E-DE6284F13110}"/>
                </a:ext>
              </a:extLst>
            </p:cNvPr>
            <p:cNvSpPr/>
            <p:nvPr/>
          </p:nvSpPr>
          <p:spPr>
            <a:xfrm>
              <a:off x="6638971" y="5977848"/>
              <a:ext cx="144000" cy="72000"/>
            </a:xfrm>
            <a:prstGeom prst="roundRect">
              <a:avLst/>
            </a:prstGeom>
            <a:solidFill>
              <a:schemeClr val="accent2"/>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3" name="Afgeronde rechthoek 39">
              <a:extLst>
                <a:ext uri="{FF2B5EF4-FFF2-40B4-BE49-F238E27FC236}">
                  <a16:creationId xmlns:a16="http://schemas.microsoft.com/office/drawing/2014/main" id="{4A422AD3-3559-4F3F-94B6-3FC7F54B6211}"/>
                </a:ext>
              </a:extLst>
            </p:cNvPr>
            <p:cNvSpPr/>
            <p:nvPr/>
          </p:nvSpPr>
          <p:spPr>
            <a:xfrm>
              <a:off x="6638971" y="6114472"/>
              <a:ext cx="144000" cy="72000"/>
            </a:xfrm>
            <a:prstGeom prst="roundRect">
              <a:avLst/>
            </a:prstGeom>
            <a:solidFill>
              <a:srgbClr val="B2CF39"/>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4" name="Afgeronde rechthoek 40">
              <a:extLst>
                <a:ext uri="{FF2B5EF4-FFF2-40B4-BE49-F238E27FC236}">
                  <a16:creationId xmlns:a16="http://schemas.microsoft.com/office/drawing/2014/main" id="{0F1C4A49-3E5F-427B-84F1-CEF0EE906B45}"/>
                </a:ext>
              </a:extLst>
            </p:cNvPr>
            <p:cNvSpPr/>
            <p:nvPr/>
          </p:nvSpPr>
          <p:spPr>
            <a:xfrm>
              <a:off x="6638971" y="6251099"/>
              <a:ext cx="144000" cy="72000"/>
            </a:xfrm>
            <a:prstGeom prst="roundRect">
              <a:avLst/>
            </a:prstGeom>
            <a:solidFill>
              <a:srgbClr val="00B05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5" name="Tijdelijke aanduiding voor verticale tekst 1">
              <a:extLst>
                <a:ext uri="{FF2B5EF4-FFF2-40B4-BE49-F238E27FC236}">
                  <a16:creationId xmlns:a16="http://schemas.microsoft.com/office/drawing/2014/main" id="{9847F71B-58F4-4002-9B5A-53DDD80EF492}"/>
                </a:ext>
              </a:extLst>
            </p:cNvPr>
            <p:cNvSpPr txBox="1">
              <a:spLocks/>
            </p:cNvSpPr>
            <p:nvPr/>
          </p:nvSpPr>
          <p:spPr>
            <a:xfrm>
              <a:off x="6848086" y="5144839"/>
              <a:ext cx="3303912" cy="124695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50" b="1" dirty="0">
                  <a:solidFill>
                    <a:srgbClr val="4D4D4D"/>
                  </a:solidFill>
                  <a:latin typeface="Arial"/>
                  <a:cs typeface="Arial"/>
                </a:rPr>
                <a:t>Waardestromen</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Aanleggen en wijzigen van aansluitingen</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Reconstrueren van energienetten</a:t>
              </a:r>
            </a:p>
            <a:p>
              <a:pPr marL="0" indent="0" defTabSz="539354">
                <a:lnSpc>
                  <a:spcPct val="100000"/>
                </a:lnSpc>
                <a:spcBef>
                  <a:spcPts val="0"/>
                </a:spcBef>
                <a:spcAft>
                  <a:spcPts val="0"/>
                </a:spcAft>
                <a:buClr>
                  <a:srgbClr val="4D4D4D"/>
                </a:buClr>
                <a:buNone/>
                <a:defRPr/>
              </a:pPr>
              <a:r>
                <a:rPr lang="nl-NL" sz="650" dirty="0" err="1">
                  <a:solidFill>
                    <a:srgbClr val="4D4D4D"/>
                  </a:solidFill>
                  <a:latin typeface="Arial"/>
                  <a:cs typeface="Arial"/>
                </a:rPr>
                <a:t>Netgedreven</a:t>
              </a:r>
              <a:r>
                <a:rPr lang="nl-NL" sz="650" dirty="0">
                  <a:solidFill>
                    <a:srgbClr val="4D4D4D"/>
                  </a:solidFill>
                  <a:latin typeface="Arial"/>
                  <a:cs typeface="Arial"/>
                </a:rPr>
                <a:t> aanpassen van energienetten</a:t>
              </a:r>
            </a:p>
            <a:p>
              <a:pPr marL="0" indent="0" defTabSz="539354">
                <a:lnSpc>
                  <a:spcPct val="100000"/>
                </a:lnSpc>
                <a:spcBef>
                  <a:spcPts val="0"/>
                </a:spcBef>
                <a:spcAft>
                  <a:spcPts val="0"/>
                </a:spcAft>
                <a:buClr>
                  <a:srgbClr val="4D4D4D"/>
                </a:buClr>
                <a:buNone/>
                <a:defRPr/>
              </a:pPr>
              <a:r>
                <a:rPr lang="nl-NL" sz="650" dirty="0" err="1">
                  <a:solidFill>
                    <a:srgbClr val="4D4D4D"/>
                  </a:solidFill>
                  <a:latin typeface="Arial"/>
                  <a:cs typeface="Arial"/>
                </a:rPr>
                <a:t>Instandhouden</a:t>
              </a:r>
              <a:r>
                <a:rPr lang="nl-NL" sz="650" dirty="0">
                  <a:solidFill>
                    <a:srgbClr val="4D4D4D"/>
                  </a:solidFill>
                  <a:latin typeface="Arial"/>
                  <a:cs typeface="Arial"/>
                </a:rPr>
                <a:t> van energienetten (</a:t>
              </a:r>
              <a:r>
                <a:rPr lang="nl-NL" sz="650" dirty="0" err="1">
                  <a:solidFill>
                    <a:srgbClr val="4D4D4D"/>
                  </a:solidFill>
                  <a:latin typeface="Arial"/>
                  <a:cs typeface="Arial"/>
                </a:rPr>
                <a:t>onderhoud+storingherstel</a:t>
              </a:r>
              <a:r>
                <a:rPr lang="nl-NL" sz="650" dirty="0">
                  <a:solidFill>
                    <a:srgbClr val="4D4D4D"/>
                  </a:solidFill>
                  <a:latin typeface="Arial"/>
                  <a:cs typeface="Arial"/>
                </a:rPr>
                <a:t>)</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Afstemmen gewenste en beschikbare transport capaciteit</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Transporteren van energie</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Toewijzen van energie-uitwisseling</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Beschikbaar stellen van netbeheerdata</a:t>
              </a:r>
            </a:p>
          </p:txBody>
        </p:sp>
      </p:grpSp>
      <p:sp>
        <p:nvSpPr>
          <p:cNvPr id="321" name="Ovaal 320">
            <a:extLst>
              <a:ext uri="{FF2B5EF4-FFF2-40B4-BE49-F238E27FC236}">
                <a16:creationId xmlns:a16="http://schemas.microsoft.com/office/drawing/2014/main" id="{D7C76EAC-F65E-46C8-BC85-7A102C8754F0}"/>
              </a:ext>
            </a:extLst>
          </p:cNvPr>
          <p:cNvSpPr/>
          <p:nvPr/>
        </p:nvSpPr>
        <p:spPr>
          <a:xfrm>
            <a:off x="8063822" y="34151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341" name="Rechte verbindingslijn 340">
            <a:extLst>
              <a:ext uri="{FF2B5EF4-FFF2-40B4-BE49-F238E27FC236}">
                <a16:creationId xmlns:a16="http://schemas.microsoft.com/office/drawing/2014/main" id="{4C3A45A1-77BA-443E-800F-CEA06B549ED9}"/>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3" name="Rechte verbindingslijn 342">
            <a:extLst>
              <a:ext uri="{FF2B5EF4-FFF2-40B4-BE49-F238E27FC236}">
                <a16:creationId xmlns:a16="http://schemas.microsoft.com/office/drawing/2014/main" id="{FEDDD868-85A8-47B8-A229-00AAE5C2AA36}"/>
              </a:ext>
            </a:extLst>
          </p:cNvPr>
          <p:cNvCxnSpPr>
            <a:cxnSpLocks/>
            <a:stCxn id="321" idx="0"/>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45" name="Ovaal 244">
            <a:extLst>
              <a:ext uri="{FF2B5EF4-FFF2-40B4-BE49-F238E27FC236}">
                <a16:creationId xmlns:a16="http://schemas.microsoft.com/office/drawing/2014/main" id="{7E5B65BE-22E5-424F-A938-6044D37B759C}"/>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261" name="Ovaal 260">
            <a:extLst>
              <a:ext uri="{FF2B5EF4-FFF2-40B4-BE49-F238E27FC236}">
                <a16:creationId xmlns:a16="http://schemas.microsoft.com/office/drawing/2014/main" id="{601CA9D4-5CC3-4531-83B1-D0120F45D65E}"/>
              </a:ext>
            </a:extLst>
          </p:cNvPr>
          <p:cNvSpPr/>
          <p:nvPr/>
        </p:nvSpPr>
        <p:spPr>
          <a:xfrm>
            <a:off x="5741012" y="7465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cxnSp>
        <p:nvCxnSpPr>
          <p:cNvPr id="481" name="Rechte verbindingslijn 480">
            <a:extLst>
              <a:ext uri="{FF2B5EF4-FFF2-40B4-BE49-F238E27FC236}">
                <a16:creationId xmlns:a16="http://schemas.microsoft.com/office/drawing/2014/main" id="{B040E77B-AD77-40E0-B002-E004D8881D38}"/>
              </a:ext>
            </a:extLst>
          </p:cNvPr>
          <p:cNvCxnSpPr>
            <a:cxnSpLocks/>
          </p:cNvCxnSpPr>
          <p:nvPr/>
        </p:nvCxnSpPr>
        <p:spPr>
          <a:xfrm flipV="1">
            <a:off x="4604614" y="937747"/>
            <a:ext cx="8733" cy="157754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76" name="Rechte verbindingslijn 275">
            <a:extLst>
              <a:ext uri="{FF2B5EF4-FFF2-40B4-BE49-F238E27FC236}">
                <a16:creationId xmlns:a16="http://schemas.microsoft.com/office/drawing/2014/main" id="{A6AEBC70-ED08-43D6-9256-A151384DA05C}"/>
              </a:ext>
            </a:extLst>
          </p:cNvPr>
          <p:cNvCxnSpPr>
            <a:cxnSpLocks/>
          </p:cNvCxnSpPr>
          <p:nvPr/>
        </p:nvCxnSpPr>
        <p:spPr>
          <a:xfrm flipH="1" flipV="1">
            <a:off x="6494155" y="993038"/>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58" name="Rechte verbindingslijn 457">
            <a:extLst>
              <a:ext uri="{FF2B5EF4-FFF2-40B4-BE49-F238E27FC236}">
                <a16:creationId xmlns:a16="http://schemas.microsoft.com/office/drawing/2014/main" id="{C2EAD412-B1FA-4EA5-802D-DED33D84F2C5}"/>
              </a:ext>
            </a:extLst>
          </p:cNvPr>
          <p:cNvCxnSpPr>
            <a:cxnSpLocks/>
            <a:stCxn id="328" idx="1"/>
            <a:endCxn id="330" idx="1"/>
          </p:cNvCxnSpPr>
          <p:nvPr/>
        </p:nvCxnSpPr>
        <p:spPr>
          <a:xfrm flipH="1">
            <a:off x="4771680" y="2762674"/>
            <a:ext cx="2366931" cy="5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4" name="Stroomdiagram: Scheidingslijn 283">
            <a:extLst>
              <a:ext uri="{FF2B5EF4-FFF2-40B4-BE49-F238E27FC236}">
                <a16:creationId xmlns:a16="http://schemas.microsoft.com/office/drawing/2014/main" id="{BBB3E4A3-2ED6-40FB-944C-BD6C4D18B40A}"/>
              </a:ext>
            </a:extLst>
          </p:cNvPr>
          <p:cNvSpPr/>
          <p:nvPr/>
        </p:nvSpPr>
        <p:spPr>
          <a:xfrm>
            <a:off x="7125597" y="2361096"/>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88" name="Stroomdiagram: Scheidingslijn 287">
            <a:extLst>
              <a:ext uri="{FF2B5EF4-FFF2-40B4-BE49-F238E27FC236}">
                <a16:creationId xmlns:a16="http://schemas.microsoft.com/office/drawing/2014/main" id="{03F90CD9-05F9-484B-A719-1AAAD143EAFA}"/>
              </a:ext>
            </a:extLst>
          </p:cNvPr>
          <p:cNvSpPr/>
          <p:nvPr/>
        </p:nvSpPr>
        <p:spPr>
          <a:xfrm>
            <a:off x="7129318" y="2518604"/>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6" name="Stroomdiagram: Scheidingslijn 325">
            <a:extLst>
              <a:ext uri="{FF2B5EF4-FFF2-40B4-BE49-F238E27FC236}">
                <a16:creationId xmlns:a16="http://schemas.microsoft.com/office/drawing/2014/main" id="{6AB60EA4-526E-45AB-B1A6-F8652F3D27EC}"/>
              </a:ext>
            </a:extLst>
          </p:cNvPr>
          <p:cNvSpPr/>
          <p:nvPr/>
        </p:nvSpPr>
        <p:spPr>
          <a:xfrm>
            <a:off x="3834950" y="2367481"/>
            <a:ext cx="661179" cy="154764"/>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7" name="Stroomdiagram: Scheidingslijn 326">
            <a:extLst>
              <a:ext uri="{FF2B5EF4-FFF2-40B4-BE49-F238E27FC236}">
                <a16:creationId xmlns:a16="http://schemas.microsoft.com/office/drawing/2014/main" id="{66987238-F5FD-4956-9346-C06AFD564136}"/>
              </a:ext>
            </a:extLst>
          </p:cNvPr>
          <p:cNvSpPr/>
          <p:nvPr/>
        </p:nvSpPr>
        <p:spPr>
          <a:xfrm>
            <a:off x="3841675" y="2531021"/>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28" name="Stroomdiagram: Scheidingslijn 327">
            <a:extLst>
              <a:ext uri="{FF2B5EF4-FFF2-40B4-BE49-F238E27FC236}">
                <a16:creationId xmlns:a16="http://schemas.microsoft.com/office/drawing/2014/main" id="{F2A2061F-8C75-4185-A6AC-8503FC777D86}"/>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29" name="Stroomdiagram: Scheidingslijn 328">
            <a:extLst>
              <a:ext uri="{FF2B5EF4-FFF2-40B4-BE49-F238E27FC236}">
                <a16:creationId xmlns:a16="http://schemas.microsoft.com/office/drawing/2014/main" id="{D3D67FD9-F993-45F7-8920-36821BA9C0F5}"/>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35" name="Rechte verbindingslijn 334">
            <a:extLst>
              <a:ext uri="{FF2B5EF4-FFF2-40B4-BE49-F238E27FC236}">
                <a16:creationId xmlns:a16="http://schemas.microsoft.com/office/drawing/2014/main" id="{96DA55E9-AFB1-4918-A813-9B660331CFFB}"/>
              </a:ext>
            </a:extLst>
          </p:cNvPr>
          <p:cNvCxnSpPr>
            <a:cxnSpLocks/>
            <a:stCxn id="278" idx="1"/>
            <a:endCxn id="273" idx="6"/>
          </p:cNvCxnSpPr>
          <p:nvPr/>
        </p:nvCxnSpPr>
        <p:spPr>
          <a:xfrm flipH="1" flipV="1">
            <a:off x="3151890" y="2279122"/>
            <a:ext cx="667336" cy="716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6" name="Rechte verbindingslijn 335">
            <a:extLst>
              <a:ext uri="{FF2B5EF4-FFF2-40B4-BE49-F238E27FC236}">
                <a16:creationId xmlns:a16="http://schemas.microsoft.com/office/drawing/2014/main" id="{8C779A1C-37D0-4DCC-969B-24BFEA14F485}"/>
              </a:ext>
            </a:extLst>
          </p:cNvPr>
          <p:cNvCxnSpPr>
            <a:cxnSpLocks/>
            <a:stCxn id="275" idx="1"/>
            <a:endCxn id="278" idx="3"/>
          </p:cNvCxnSpPr>
          <p:nvPr/>
        </p:nvCxnSpPr>
        <p:spPr>
          <a:xfrm flipH="1">
            <a:off x="4480405" y="2278243"/>
            <a:ext cx="2640450" cy="804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7" name="Rechte verbindingslijn 336">
            <a:extLst>
              <a:ext uri="{FF2B5EF4-FFF2-40B4-BE49-F238E27FC236}">
                <a16:creationId xmlns:a16="http://schemas.microsoft.com/office/drawing/2014/main" id="{F60686E7-555D-45D8-9B00-B731F5DB0282}"/>
              </a:ext>
            </a:extLst>
          </p:cNvPr>
          <p:cNvCxnSpPr>
            <a:cxnSpLocks/>
            <a:stCxn id="275" idx="3"/>
          </p:cNvCxnSpPr>
          <p:nvPr/>
        </p:nvCxnSpPr>
        <p:spPr>
          <a:xfrm flipV="1">
            <a:off x="7767959" y="2275275"/>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7" name="Rechte verbindingslijn 386">
            <a:extLst>
              <a:ext uri="{FF2B5EF4-FFF2-40B4-BE49-F238E27FC236}">
                <a16:creationId xmlns:a16="http://schemas.microsoft.com/office/drawing/2014/main" id="{2D2C17D8-FF6D-489F-BAAB-B58E116F74A2}"/>
              </a:ext>
            </a:extLst>
          </p:cNvPr>
          <p:cNvCxnSpPr>
            <a:cxnSpLocks/>
            <a:stCxn id="326" idx="1"/>
            <a:endCxn id="283" idx="6"/>
          </p:cNvCxnSpPr>
          <p:nvPr/>
        </p:nvCxnSpPr>
        <p:spPr>
          <a:xfrm flipH="1" flipV="1">
            <a:off x="3156632" y="2442096"/>
            <a:ext cx="67831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0" name="Rechte verbindingslijn 389">
            <a:extLst>
              <a:ext uri="{FF2B5EF4-FFF2-40B4-BE49-F238E27FC236}">
                <a16:creationId xmlns:a16="http://schemas.microsoft.com/office/drawing/2014/main" id="{E873F416-002A-4607-A749-3EB3BD2613C1}"/>
              </a:ext>
            </a:extLst>
          </p:cNvPr>
          <p:cNvCxnSpPr>
            <a:cxnSpLocks/>
            <a:stCxn id="284" idx="1"/>
            <a:endCxn id="326" idx="3"/>
          </p:cNvCxnSpPr>
          <p:nvPr/>
        </p:nvCxnSpPr>
        <p:spPr>
          <a:xfrm flipH="1">
            <a:off x="4496130" y="2442096"/>
            <a:ext cx="262946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3" name="Rechte verbindingslijn 392">
            <a:extLst>
              <a:ext uri="{FF2B5EF4-FFF2-40B4-BE49-F238E27FC236}">
                <a16:creationId xmlns:a16="http://schemas.microsoft.com/office/drawing/2014/main" id="{7D512110-CCCB-4F99-9943-9C744940B1F4}"/>
              </a:ext>
            </a:extLst>
          </p:cNvPr>
          <p:cNvCxnSpPr>
            <a:cxnSpLocks/>
            <a:stCxn id="284" idx="3"/>
          </p:cNvCxnSpPr>
          <p:nvPr/>
        </p:nvCxnSpPr>
        <p:spPr>
          <a:xfrm flipV="1">
            <a:off x="7772702" y="2434503"/>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5" name="Rechte verbindingslijn 414">
            <a:extLst>
              <a:ext uri="{FF2B5EF4-FFF2-40B4-BE49-F238E27FC236}">
                <a16:creationId xmlns:a16="http://schemas.microsoft.com/office/drawing/2014/main" id="{16C46455-8178-4CB1-A82F-55039808BE64}"/>
              </a:ext>
            </a:extLst>
          </p:cNvPr>
          <p:cNvCxnSpPr>
            <a:cxnSpLocks/>
            <a:stCxn id="287" idx="6"/>
            <a:endCxn id="289" idx="1"/>
          </p:cNvCxnSpPr>
          <p:nvPr/>
        </p:nvCxnSpPr>
        <p:spPr>
          <a:xfrm flipV="1">
            <a:off x="3160354" y="2605636"/>
            <a:ext cx="648780" cy="297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18" name="Rechte verbindingslijn 417">
            <a:extLst>
              <a:ext uri="{FF2B5EF4-FFF2-40B4-BE49-F238E27FC236}">
                <a16:creationId xmlns:a16="http://schemas.microsoft.com/office/drawing/2014/main" id="{0E699E33-B5EE-4F8B-95C0-F6461E98457E}"/>
              </a:ext>
            </a:extLst>
          </p:cNvPr>
          <p:cNvCxnSpPr>
            <a:cxnSpLocks/>
            <a:stCxn id="327" idx="3"/>
            <a:endCxn id="288" idx="1"/>
          </p:cNvCxnSpPr>
          <p:nvPr/>
        </p:nvCxnSpPr>
        <p:spPr>
          <a:xfrm flipV="1">
            <a:off x="4500495" y="2599604"/>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39" name="Stroomdiagram: Scheidingslijn 438">
            <a:extLst>
              <a:ext uri="{FF2B5EF4-FFF2-40B4-BE49-F238E27FC236}">
                <a16:creationId xmlns:a16="http://schemas.microsoft.com/office/drawing/2014/main" id="{E4E18B19-10AB-4848-BF0B-FE0FE4D1F39E}"/>
              </a:ext>
            </a:extLst>
          </p:cNvPr>
          <p:cNvSpPr/>
          <p:nvPr/>
        </p:nvSpPr>
        <p:spPr>
          <a:xfrm rot="16200000">
            <a:off x="5977288" y="2415196"/>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452" name="Rechte verbindingslijn 451">
            <a:extLst>
              <a:ext uri="{FF2B5EF4-FFF2-40B4-BE49-F238E27FC236}">
                <a16:creationId xmlns:a16="http://schemas.microsoft.com/office/drawing/2014/main" id="{C0971026-250F-4D9E-91E9-0E8F96087ADC}"/>
              </a:ext>
            </a:extLst>
          </p:cNvPr>
          <p:cNvCxnSpPr>
            <a:cxnSpLocks/>
            <a:stCxn id="294" idx="1"/>
            <a:endCxn id="298" idx="6"/>
          </p:cNvCxnSpPr>
          <p:nvPr/>
        </p:nvCxnSpPr>
        <p:spPr>
          <a:xfrm flipH="1">
            <a:off x="3160354" y="2756933"/>
            <a:ext cx="648780" cy="1070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5" name="Rechte verbindingslijn 454">
            <a:extLst>
              <a:ext uri="{FF2B5EF4-FFF2-40B4-BE49-F238E27FC236}">
                <a16:creationId xmlns:a16="http://schemas.microsoft.com/office/drawing/2014/main" id="{AD602C35-5EA6-4654-A6AE-6E7464A462FF}"/>
              </a:ext>
            </a:extLst>
          </p:cNvPr>
          <p:cNvCxnSpPr>
            <a:cxnSpLocks/>
            <a:stCxn id="300" idx="1"/>
            <a:endCxn id="329" idx="3"/>
          </p:cNvCxnSpPr>
          <p:nvPr/>
        </p:nvCxnSpPr>
        <p:spPr>
          <a:xfrm flipH="1">
            <a:off x="4488778" y="2756933"/>
            <a:ext cx="1207793" cy="638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5" name="Rechte verbindingslijn 484">
            <a:extLst>
              <a:ext uri="{FF2B5EF4-FFF2-40B4-BE49-F238E27FC236}">
                <a16:creationId xmlns:a16="http://schemas.microsoft.com/office/drawing/2014/main" id="{58D99FCE-5E9C-4799-9791-A2234B7FB70E}"/>
              </a:ext>
            </a:extLst>
          </p:cNvPr>
          <p:cNvCxnSpPr>
            <a:cxnSpLocks/>
            <a:endCxn id="327" idx="3"/>
          </p:cNvCxnSpPr>
          <p:nvPr/>
        </p:nvCxnSpPr>
        <p:spPr>
          <a:xfrm flipH="1">
            <a:off x="4500494" y="2498725"/>
            <a:ext cx="105011" cy="11329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966A9137-DFBF-40BA-AC7D-6EB23344C9C4}"/>
              </a:ext>
            </a:extLst>
          </p:cNvPr>
          <p:cNvCxnSpPr>
            <a:cxnSpLocks/>
            <a:stCxn id="328" idx="3"/>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30" name="Rechte verbindingslijn 229">
            <a:extLst>
              <a:ext uri="{FF2B5EF4-FFF2-40B4-BE49-F238E27FC236}">
                <a16:creationId xmlns:a16="http://schemas.microsoft.com/office/drawing/2014/main" id="{EBB9BAAE-3A7D-41B9-92DB-EC0FE32E5086}"/>
              </a:ext>
            </a:extLst>
          </p:cNvPr>
          <p:cNvCxnSpPr>
            <a:cxnSpLocks/>
            <a:endCxn id="210" idx="0"/>
          </p:cNvCxnSpPr>
          <p:nvPr/>
        </p:nvCxnSpPr>
        <p:spPr>
          <a:xfrm>
            <a:off x="6622867" y="1092042"/>
            <a:ext cx="9461" cy="278362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69" name="Rechte verbindingslijn 468">
            <a:extLst>
              <a:ext uri="{FF2B5EF4-FFF2-40B4-BE49-F238E27FC236}">
                <a16:creationId xmlns:a16="http://schemas.microsoft.com/office/drawing/2014/main" id="{738E1BBB-6AE5-4374-8146-314447FE519A}"/>
              </a:ext>
            </a:extLst>
          </p:cNvPr>
          <p:cNvCxnSpPr>
            <a:cxnSpLocks/>
            <a:stCxn id="439" idx="3"/>
          </p:cNvCxnSpPr>
          <p:nvPr/>
        </p:nvCxnSpPr>
        <p:spPr>
          <a:xfrm flipV="1">
            <a:off x="6300841" y="758101"/>
            <a:ext cx="4476" cy="141454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50" name="Ovaal 349">
            <a:extLst>
              <a:ext uri="{FF2B5EF4-FFF2-40B4-BE49-F238E27FC236}">
                <a16:creationId xmlns:a16="http://schemas.microsoft.com/office/drawing/2014/main" id="{BAE27B81-7B92-454E-A15A-E344AF5B3623}"/>
              </a:ext>
            </a:extLst>
          </p:cNvPr>
          <p:cNvSpPr/>
          <p:nvPr/>
        </p:nvSpPr>
        <p:spPr>
          <a:xfrm>
            <a:off x="5741012" y="912038"/>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55" name="Rechte verbindingslijn 354">
            <a:extLst>
              <a:ext uri="{FF2B5EF4-FFF2-40B4-BE49-F238E27FC236}">
                <a16:creationId xmlns:a16="http://schemas.microsoft.com/office/drawing/2014/main" id="{CB3A7096-6AB4-44A1-91FA-2DD038BE4FB2}"/>
              </a:ext>
            </a:extLst>
          </p:cNvPr>
          <p:cNvCxnSpPr>
            <a:cxnSpLocks/>
            <a:stCxn id="350" idx="2"/>
            <a:endCxn id="383" idx="6"/>
          </p:cNvCxnSpPr>
          <p:nvPr/>
        </p:nvCxnSpPr>
        <p:spPr>
          <a:xfrm flipH="1" flipV="1">
            <a:off x="4173879" y="988219"/>
            <a:ext cx="1567133" cy="481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56" name="Rechte verbindingslijn 355">
            <a:extLst>
              <a:ext uri="{FF2B5EF4-FFF2-40B4-BE49-F238E27FC236}">
                <a16:creationId xmlns:a16="http://schemas.microsoft.com/office/drawing/2014/main" id="{4435440A-E5F2-4F08-9E71-CBB80955535E}"/>
              </a:ext>
            </a:extLst>
          </p:cNvPr>
          <p:cNvCxnSpPr>
            <a:cxnSpLocks/>
            <a:stCxn id="192" idx="2"/>
            <a:endCxn id="350" idx="6"/>
          </p:cNvCxnSpPr>
          <p:nvPr/>
        </p:nvCxnSpPr>
        <p:spPr>
          <a:xfrm flipH="1">
            <a:off x="5903012" y="987525"/>
            <a:ext cx="1126100" cy="551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1" name="Ovaal 250">
            <a:extLst>
              <a:ext uri="{FF2B5EF4-FFF2-40B4-BE49-F238E27FC236}">
                <a16:creationId xmlns:a16="http://schemas.microsoft.com/office/drawing/2014/main" id="{602ED619-66CC-4F63-A107-DEA6730523D8}"/>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252" name="Rechte verbindingslijn 251">
            <a:extLst>
              <a:ext uri="{FF2B5EF4-FFF2-40B4-BE49-F238E27FC236}">
                <a16:creationId xmlns:a16="http://schemas.microsoft.com/office/drawing/2014/main" id="{2A8F1C2B-FC82-4324-834B-53B6F82FA1F0}"/>
              </a:ext>
            </a:extLst>
          </p:cNvPr>
          <p:cNvCxnSpPr>
            <a:cxnSpLocks/>
            <a:stCxn id="258" idx="4"/>
          </p:cNvCxnSpPr>
          <p:nvPr/>
        </p:nvCxnSpPr>
        <p:spPr>
          <a:xfrm flipH="1">
            <a:off x="2642028" y="2178577"/>
            <a:ext cx="3949" cy="68842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A94B90E0-FD7D-4975-9A64-0E01AA1F389E}"/>
              </a:ext>
            </a:extLst>
          </p:cNvPr>
          <p:cNvCxnSpPr>
            <a:cxnSpLocks/>
            <a:endCxn id="251" idx="7"/>
          </p:cNvCxnSpPr>
          <p:nvPr/>
        </p:nvCxnSpPr>
        <p:spPr>
          <a:xfrm flipH="1">
            <a:off x="2703252" y="993037"/>
            <a:ext cx="599247" cy="50870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C7A48938-0E1A-472C-A91B-3EFB21B87889}"/>
              </a:ext>
            </a:extLst>
          </p:cNvPr>
          <p:cNvCxnSpPr>
            <a:cxnSpLocks/>
            <a:stCxn id="383" idx="2"/>
          </p:cNvCxnSpPr>
          <p:nvPr/>
        </p:nvCxnSpPr>
        <p:spPr>
          <a:xfrm flipH="1">
            <a:off x="3302499" y="988219"/>
            <a:ext cx="709380" cy="18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8" name="Ovaal 257">
            <a:extLst>
              <a:ext uri="{FF2B5EF4-FFF2-40B4-BE49-F238E27FC236}">
                <a16:creationId xmlns:a16="http://schemas.microsoft.com/office/drawing/2014/main" id="{04D2E7C5-2336-4525-8BF9-29923D218AB7}"/>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65" name="Rechte verbindingslijn 264">
            <a:extLst>
              <a:ext uri="{FF2B5EF4-FFF2-40B4-BE49-F238E27FC236}">
                <a16:creationId xmlns:a16="http://schemas.microsoft.com/office/drawing/2014/main" id="{BF7E5EB0-2D69-43AB-B2B2-DA6988B93A0B}"/>
              </a:ext>
            </a:extLst>
          </p:cNvPr>
          <p:cNvCxnSpPr>
            <a:cxnSpLocks/>
            <a:stCxn id="251" idx="4"/>
            <a:endCxn id="258"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30" name="Stroomdiagram: Scheidingslijn 329">
            <a:extLst>
              <a:ext uri="{FF2B5EF4-FFF2-40B4-BE49-F238E27FC236}">
                <a16:creationId xmlns:a16="http://schemas.microsoft.com/office/drawing/2014/main" id="{FBB16854-88A3-4542-A341-C1A4E3B5E53D}"/>
              </a:ext>
            </a:extLst>
          </p:cNvPr>
          <p:cNvSpPr/>
          <p:nvPr/>
        </p:nvSpPr>
        <p:spPr>
          <a:xfrm>
            <a:off x="4771680" y="2678361"/>
            <a:ext cx="1604536" cy="169626"/>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249" name="Ovaal 248">
            <a:extLst>
              <a:ext uri="{FF2B5EF4-FFF2-40B4-BE49-F238E27FC236}">
                <a16:creationId xmlns:a16="http://schemas.microsoft.com/office/drawing/2014/main" id="{627F3481-9594-41DD-AF4D-09BA05211623}"/>
              </a:ext>
            </a:extLst>
          </p:cNvPr>
          <p:cNvSpPr/>
          <p:nvPr/>
        </p:nvSpPr>
        <p:spPr>
          <a:xfrm>
            <a:off x="8047965" y="59395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256" name="Rechte verbindingslijn 255">
            <a:extLst>
              <a:ext uri="{FF2B5EF4-FFF2-40B4-BE49-F238E27FC236}">
                <a16:creationId xmlns:a16="http://schemas.microsoft.com/office/drawing/2014/main" id="{F33E26AD-9694-4954-8924-91D50A9AF873}"/>
              </a:ext>
            </a:extLst>
          </p:cNvPr>
          <p:cNvCxnSpPr>
            <a:cxnSpLocks/>
            <a:stCxn id="254" idx="6"/>
            <a:endCxn id="249" idx="2"/>
          </p:cNvCxnSpPr>
          <p:nvPr/>
        </p:nvCxnSpPr>
        <p:spPr>
          <a:xfrm flipV="1">
            <a:off x="7200675" y="674957"/>
            <a:ext cx="847290" cy="196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0" name="Rechte verbindingslijn 359">
            <a:extLst>
              <a:ext uri="{FF2B5EF4-FFF2-40B4-BE49-F238E27FC236}">
                <a16:creationId xmlns:a16="http://schemas.microsoft.com/office/drawing/2014/main" id="{9D1AA3D3-53D4-4C3E-A18A-D7631A58DED3}"/>
              </a:ext>
            </a:extLst>
          </p:cNvPr>
          <p:cNvCxnSpPr>
            <a:cxnSpLocks/>
            <a:stCxn id="318" idx="5"/>
          </p:cNvCxnSpPr>
          <p:nvPr/>
        </p:nvCxnSpPr>
        <p:spPr>
          <a:xfrm>
            <a:off x="1516737"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2" name="Rechte verbindingslijn 361">
            <a:extLst>
              <a:ext uri="{FF2B5EF4-FFF2-40B4-BE49-F238E27FC236}">
                <a16:creationId xmlns:a16="http://schemas.microsoft.com/office/drawing/2014/main" id="{2F1FEF5E-E6D5-4119-84F7-A89200AE6E59}"/>
              </a:ext>
            </a:extLst>
          </p:cNvPr>
          <p:cNvCxnSpPr>
            <a:cxnSpLocks/>
          </p:cNvCxnSpPr>
          <p:nvPr/>
        </p:nvCxnSpPr>
        <p:spPr>
          <a:xfrm flipV="1">
            <a:off x="1584441"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4" name="Rechte verbindingslijn 363">
            <a:extLst>
              <a:ext uri="{FF2B5EF4-FFF2-40B4-BE49-F238E27FC236}">
                <a16:creationId xmlns:a16="http://schemas.microsoft.com/office/drawing/2014/main" id="{A8128268-64D1-4025-8E94-1735880912DF}"/>
              </a:ext>
            </a:extLst>
          </p:cNvPr>
          <p:cNvCxnSpPr>
            <a:cxnSpLocks/>
          </p:cNvCxnSpPr>
          <p:nvPr/>
        </p:nvCxnSpPr>
        <p:spPr>
          <a:xfrm flipV="1">
            <a:off x="1815264"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8" name="Rechte verbindingslijn 367">
            <a:extLst>
              <a:ext uri="{FF2B5EF4-FFF2-40B4-BE49-F238E27FC236}">
                <a16:creationId xmlns:a16="http://schemas.microsoft.com/office/drawing/2014/main" id="{D40361F5-2D2B-4972-9DDC-0B7FD9464867}"/>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E7054219-A515-45F7-95AA-7EC6AA310FB2}"/>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70" name="Rechte verbindingslijn 369">
            <a:extLst>
              <a:ext uri="{FF2B5EF4-FFF2-40B4-BE49-F238E27FC236}">
                <a16:creationId xmlns:a16="http://schemas.microsoft.com/office/drawing/2014/main" id="{2D2C3F4E-50BE-478F-B2C8-66112AF16F1C}"/>
              </a:ext>
            </a:extLst>
          </p:cNvPr>
          <p:cNvCxnSpPr>
            <a:cxnSpLocks/>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1" name="Titel 1">
            <a:extLst>
              <a:ext uri="{FF2B5EF4-FFF2-40B4-BE49-F238E27FC236}">
                <a16:creationId xmlns:a16="http://schemas.microsoft.com/office/drawing/2014/main" id="{AC996B3B-28A9-4E54-9775-D21523838F56}"/>
              </a:ext>
            </a:extLst>
          </p:cNvPr>
          <p:cNvSpPr txBox="1">
            <a:spLocks/>
          </p:cNvSpPr>
          <p:nvPr/>
        </p:nvSpPr>
        <p:spPr>
          <a:xfrm>
            <a:off x="537770" y="16937"/>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err="1">
                <a:solidFill>
                  <a:srgbClr val="821E7D"/>
                </a:solidFill>
                <a:latin typeface="Microsoft JhengHei Light"/>
                <a:cs typeface="Arial"/>
              </a:rPr>
              <a:t>Core</a:t>
            </a:r>
            <a:r>
              <a:rPr lang="nl-NL" sz="2100">
                <a:solidFill>
                  <a:srgbClr val="821E7D"/>
                </a:solidFill>
                <a:latin typeface="Microsoft JhengHei Light"/>
                <a:cs typeface="Arial"/>
              </a:rPr>
              <a:t>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per primaire </a:t>
            </a:r>
            <a:r>
              <a:rPr lang="nl-NL" sz="2100" err="1">
                <a:solidFill>
                  <a:srgbClr val="821E7D"/>
                </a:solidFill>
                <a:latin typeface="Microsoft JhengHei Light"/>
                <a:cs typeface="Arial"/>
              </a:rPr>
              <a:t>waardestroom</a:t>
            </a:r>
            <a:endParaRPr lang="nl-NL" sz="2100">
              <a:solidFill>
                <a:srgbClr val="821E7D"/>
              </a:solidFill>
              <a:latin typeface="Microsoft JhengHei Light"/>
              <a:ea typeface="Microsoft JhengHei Light"/>
              <a:cs typeface="Arial"/>
            </a:endParaRPr>
          </a:p>
        </p:txBody>
      </p:sp>
      <p:sp>
        <p:nvSpPr>
          <p:cNvPr id="372" name="Tijdelijke aanduiding voor tekst 2">
            <a:extLst>
              <a:ext uri="{FF2B5EF4-FFF2-40B4-BE49-F238E27FC236}">
                <a16:creationId xmlns:a16="http://schemas.microsoft.com/office/drawing/2014/main" id="{E0F0E499-4EAD-49EE-B824-29DEA7768CD2}"/>
              </a:ext>
            </a:extLst>
          </p:cNvPr>
          <p:cNvSpPr txBox="1">
            <a:spLocks/>
          </p:cNvSpPr>
          <p:nvPr/>
        </p:nvSpPr>
        <p:spPr>
          <a:xfrm>
            <a:off x="515095" y="25312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cxnSp>
        <p:nvCxnSpPr>
          <p:cNvPr id="380" name="Rechte verbindingslijn 379">
            <a:extLst>
              <a:ext uri="{FF2B5EF4-FFF2-40B4-BE49-F238E27FC236}">
                <a16:creationId xmlns:a16="http://schemas.microsoft.com/office/drawing/2014/main" id="{885E2132-A87A-421F-8B41-7C6FCC667681}"/>
              </a:ext>
            </a:extLst>
          </p:cNvPr>
          <p:cNvCxnSpPr>
            <a:cxnSpLocks/>
          </p:cNvCxnSpPr>
          <p:nvPr/>
        </p:nvCxnSpPr>
        <p:spPr>
          <a:xfrm>
            <a:off x="4429419" y="747449"/>
            <a:ext cx="191275" cy="19764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83" name="Ovaal 382">
            <a:extLst>
              <a:ext uri="{FF2B5EF4-FFF2-40B4-BE49-F238E27FC236}">
                <a16:creationId xmlns:a16="http://schemas.microsoft.com/office/drawing/2014/main" id="{BE93235C-EDFF-4AFF-AE05-4A17DA4FEE83}"/>
              </a:ext>
            </a:extLst>
          </p:cNvPr>
          <p:cNvSpPr/>
          <p:nvPr/>
        </p:nvSpPr>
        <p:spPr>
          <a:xfrm>
            <a:off x="4011879" y="90721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54" name="Ovaal 253">
            <a:extLst>
              <a:ext uri="{FF2B5EF4-FFF2-40B4-BE49-F238E27FC236}">
                <a16:creationId xmlns:a16="http://schemas.microsoft.com/office/drawing/2014/main" id="{01EACECF-0406-4CA7-95F2-B68BD7C5D858}"/>
              </a:ext>
            </a:extLst>
          </p:cNvPr>
          <p:cNvSpPr/>
          <p:nvPr/>
        </p:nvSpPr>
        <p:spPr>
          <a:xfrm>
            <a:off x="7038675" y="595919"/>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385" name="Rechte verbindingslijn 384">
            <a:extLst>
              <a:ext uri="{FF2B5EF4-FFF2-40B4-BE49-F238E27FC236}">
                <a16:creationId xmlns:a16="http://schemas.microsoft.com/office/drawing/2014/main" id="{FAC3A380-408C-4226-A3C8-DE09D393F986}"/>
              </a:ext>
            </a:extLst>
          </p:cNvPr>
          <p:cNvCxnSpPr>
            <a:cxnSpLocks/>
          </p:cNvCxnSpPr>
          <p:nvPr/>
        </p:nvCxnSpPr>
        <p:spPr>
          <a:xfrm flipH="1">
            <a:off x="1149600" y="654580"/>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F72FEDB2-473C-4AF2-BA9D-1DD729BC34F6}"/>
              </a:ext>
            </a:extLst>
          </p:cNvPr>
          <p:cNvCxnSpPr>
            <a:cxnSpLocks/>
            <a:stCxn id="261" idx="6"/>
            <a:endCxn id="272" idx="2"/>
          </p:cNvCxnSpPr>
          <p:nvPr/>
        </p:nvCxnSpPr>
        <p:spPr>
          <a:xfrm flipV="1">
            <a:off x="5903012" y="821444"/>
            <a:ext cx="1132758" cy="610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660" name="Rechte verbindingslijn 659">
            <a:extLst>
              <a:ext uri="{FF2B5EF4-FFF2-40B4-BE49-F238E27FC236}">
                <a16:creationId xmlns:a16="http://schemas.microsoft.com/office/drawing/2014/main" id="{11AD6668-1148-4E5F-8EED-3730BCB07E71}"/>
              </a:ext>
            </a:extLst>
          </p:cNvPr>
          <p:cNvCxnSpPr>
            <a:cxnSpLocks/>
          </p:cNvCxnSpPr>
          <p:nvPr/>
        </p:nvCxnSpPr>
        <p:spPr>
          <a:xfrm flipH="1">
            <a:off x="5893375" y="1342484"/>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85" name="Ovaal 284">
            <a:extLst>
              <a:ext uri="{FF2B5EF4-FFF2-40B4-BE49-F238E27FC236}">
                <a16:creationId xmlns:a16="http://schemas.microsoft.com/office/drawing/2014/main" id="{9C981C8C-30B8-482F-A30A-C01BA2730006}"/>
              </a:ext>
            </a:extLst>
          </p:cNvPr>
          <p:cNvSpPr/>
          <p:nvPr/>
        </p:nvSpPr>
        <p:spPr>
          <a:xfrm>
            <a:off x="8046242" y="43973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16" name="Ovaal 315">
            <a:extLst>
              <a:ext uri="{FF2B5EF4-FFF2-40B4-BE49-F238E27FC236}">
                <a16:creationId xmlns:a16="http://schemas.microsoft.com/office/drawing/2014/main" id="{7E444BA7-6F57-4929-A0C8-6C632161FD1A}"/>
              </a:ext>
            </a:extLst>
          </p:cNvPr>
          <p:cNvSpPr/>
          <p:nvPr/>
        </p:nvSpPr>
        <p:spPr>
          <a:xfrm>
            <a:off x="7036039" y="4397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17" name="Ovaal 316">
            <a:extLst>
              <a:ext uri="{FF2B5EF4-FFF2-40B4-BE49-F238E27FC236}">
                <a16:creationId xmlns:a16="http://schemas.microsoft.com/office/drawing/2014/main" id="{6D9504D1-3FC3-4A26-89E6-AAA002DA7AC8}"/>
              </a:ext>
            </a:extLst>
          </p:cNvPr>
          <p:cNvSpPr/>
          <p:nvPr/>
        </p:nvSpPr>
        <p:spPr>
          <a:xfrm>
            <a:off x="5358558" y="1149438"/>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46" name="Rechte verbindingslijn 345">
            <a:extLst>
              <a:ext uri="{FF2B5EF4-FFF2-40B4-BE49-F238E27FC236}">
                <a16:creationId xmlns:a16="http://schemas.microsoft.com/office/drawing/2014/main" id="{727410D2-0986-4327-BA2A-F4A3436E11DE}"/>
              </a:ext>
            </a:extLst>
          </p:cNvPr>
          <p:cNvCxnSpPr>
            <a:cxnSpLocks/>
          </p:cNvCxnSpPr>
          <p:nvPr/>
        </p:nvCxnSpPr>
        <p:spPr>
          <a:xfrm flipH="1">
            <a:off x="4490597" y="311938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2" name="Rechte verbindingslijn 381">
            <a:extLst>
              <a:ext uri="{FF2B5EF4-FFF2-40B4-BE49-F238E27FC236}">
                <a16:creationId xmlns:a16="http://schemas.microsoft.com/office/drawing/2014/main" id="{C2E6EE09-8285-45AE-96F1-1D7F2819E3DA}"/>
              </a:ext>
            </a:extLst>
          </p:cNvPr>
          <p:cNvCxnSpPr>
            <a:cxnSpLocks/>
          </p:cNvCxnSpPr>
          <p:nvPr/>
        </p:nvCxnSpPr>
        <p:spPr>
          <a:xfrm flipV="1">
            <a:off x="4672985" y="1687633"/>
            <a:ext cx="12899" cy="143310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9" name="Rechte verbindingslijn 388">
            <a:extLst>
              <a:ext uri="{FF2B5EF4-FFF2-40B4-BE49-F238E27FC236}">
                <a16:creationId xmlns:a16="http://schemas.microsoft.com/office/drawing/2014/main" id="{A58032FE-102C-47C9-86DE-A44325534BEC}"/>
              </a:ext>
            </a:extLst>
          </p:cNvPr>
          <p:cNvCxnSpPr>
            <a:cxnSpLocks/>
          </p:cNvCxnSpPr>
          <p:nvPr/>
        </p:nvCxnSpPr>
        <p:spPr>
          <a:xfrm flipH="1">
            <a:off x="4676186" y="1214767"/>
            <a:ext cx="432310" cy="4638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391" name="Ovaal 390">
            <a:extLst>
              <a:ext uri="{FF2B5EF4-FFF2-40B4-BE49-F238E27FC236}">
                <a16:creationId xmlns:a16="http://schemas.microsoft.com/office/drawing/2014/main" id="{859F1792-7447-47B3-8924-D275D6C7C56B}"/>
              </a:ext>
            </a:extLst>
          </p:cNvPr>
          <p:cNvSpPr/>
          <p:nvPr/>
        </p:nvSpPr>
        <p:spPr>
          <a:xfrm>
            <a:off x="2486405" y="344032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392" name="Rechte verbindingslijn 391">
            <a:extLst>
              <a:ext uri="{FF2B5EF4-FFF2-40B4-BE49-F238E27FC236}">
                <a16:creationId xmlns:a16="http://schemas.microsoft.com/office/drawing/2014/main" id="{0BB878DC-39CE-41C7-8205-D8417B3295A0}"/>
              </a:ext>
            </a:extLst>
          </p:cNvPr>
          <p:cNvCxnSpPr>
            <a:cxnSpLocks/>
          </p:cNvCxnSpPr>
          <p:nvPr/>
        </p:nvCxnSpPr>
        <p:spPr>
          <a:xfrm flipH="1">
            <a:off x="2454028" y="519499"/>
            <a:ext cx="1199753" cy="99373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4" name="Rechte verbindingslijn 393">
            <a:extLst>
              <a:ext uri="{FF2B5EF4-FFF2-40B4-BE49-F238E27FC236}">
                <a16:creationId xmlns:a16="http://schemas.microsoft.com/office/drawing/2014/main" id="{28B390EB-4B7A-4822-85EA-8CFCCD5ADC13}"/>
              </a:ext>
            </a:extLst>
          </p:cNvPr>
          <p:cNvCxnSpPr>
            <a:cxnSpLocks/>
            <a:stCxn id="316" idx="2"/>
          </p:cNvCxnSpPr>
          <p:nvPr/>
        </p:nvCxnSpPr>
        <p:spPr>
          <a:xfrm flipH="1" flipV="1">
            <a:off x="3647390" y="514851"/>
            <a:ext cx="3388649" cy="593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5" name="Rechte verbindingslijn 394">
            <a:extLst>
              <a:ext uri="{FF2B5EF4-FFF2-40B4-BE49-F238E27FC236}">
                <a16:creationId xmlns:a16="http://schemas.microsoft.com/office/drawing/2014/main" id="{313B3103-267F-45C0-A093-366FF082951A}"/>
              </a:ext>
            </a:extLst>
          </p:cNvPr>
          <p:cNvCxnSpPr>
            <a:cxnSpLocks/>
            <a:stCxn id="285" idx="2"/>
            <a:endCxn id="316" idx="6"/>
          </p:cNvCxnSpPr>
          <p:nvPr/>
        </p:nvCxnSpPr>
        <p:spPr>
          <a:xfrm flipH="1">
            <a:off x="7198039" y="520731"/>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9" name="Rechte verbindingslijn 398">
            <a:extLst>
              <a:ext uri="{FF2B5EF4-FFF2-40B4-BE49-F238E27FC236}">
                <a16:creationId xmlns:a16="http://schemas.microsoft.com/office/drawing/2014/main" id="{D43C8977-A7EF-464E-85CC-9B1E0DD0CF30}"/>
              </a:ext>
            </a:extLst>
          </p:cNvPr>
          <p:cNvCxnSpPr>
            <a:cxnSpLocks/>
          </p:cNvCxnSpPr>
          <p:nvPr/>
        </p:nvCxnSpPr>
        <p:spPr>
          <a:xfrm flipH="1">
            <a:off x="2441882" y="1496630"/>
            <a:ext cx="18395" cy="162275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01" name="Rechte verbindingslijn 400">
            <a:extLst>
              <a:ext uri="{FF2B5EF4-FFF2-40B4-BE49-F238E27FC236}">
                <a16:creationId xmlns:a16="http://schemas.microsoft.com/office/drawing/2014/main" id="{42B5D533-6FBF-4002-B3E2-93899197E3D0}"/>
              </a:ext>
            </a:extLst>
          </p:cNvPr>
          <p:cNvCxnSpPr>
            <a:cxnSpLocks/>
          </p:cNvCxnSpPr>
          <p:nvPr/>
        </p:nvCxnSpPr>
        <p:spPr>
          <a:xfrm>
            <a:off x="2433855" y="3106908"/>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02" name="Ovaal 401">
            <a:extLst>
              <a:ext uri="{FF2B5EF4-FFF2-40B4-BE49-F238E27FC236}">
                <a16:creationId xmlns:a16="http://schemas.microsoft.com/office/drawing/2014/main" id="{6A36D3D9-2CD9-40E7-8BE9-E768D1858BCE}"/>
              </a:ext>
            </a:extLst>
          </p:cNvPr>
          <p:cNvSpPr/>
          <p:nvPr/>
        </p:nvSpPr>
        <p:spPr>
          <a:xfrm>
            <a:off x="8064224" y="410848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3" name="Ovaal 402">
            <a:extLst>
              <a:ext uri="{FF2B5EF4-FFF2-40B4-BE49-F238E27FC236}">
                <a16:creationId xmlns:a16="http://schemas.microsoft.com/office/drawing/2014/main" id="{42E29E15-9004-4D0D-B820-6DC7FD75F876}"/>
              </a:ext>
            </a:extLst>
          </p:cNvPr>
          <p:cNvSpPr/>
          <p:nvPr/>
        </p:nvSpPr>
        <p:spPr>
          <a:xfrm>
            <a:off x="7272007" y="21942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4" name="Ovaal 403">
            <a:extLst>
              <a:ext uri="{FF2B5EF4-FFF2-40B4-BE49-F238E27FC236}">
                <a16:creationId xmlns:a16="http://schemas.microsoft.com/office/drawing/2014/main" id="{9D27F5BE-800B-4756-AD4C-0674447A350E}"/>
              </a:ext>
            </a:extLst>
          </p:cNvPr>
          <p:cNvSpPr/>
          <p:nvPr/>
        </p:nvSpPr>
        <p:spPr>
          <a:xfrm>
            <a:off x="7394821" y="219408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5" name="Ovaal 404">
            <a:extLst>
              <a:ext uri="{FF2B5EF4-FFF2-40B4-BE49-F238E27FC236}">
                <a16:creationId xmlns:a16="http://schemas.microsoft.com/office/drawing/2014/main" id="{B61652EA-D28B-4537-88A9-4C38824BDD95}"/>
              </a:ext>
            </a:extLst>
          </p:cNvPr>
          <p:cNvSpPr/>
          <p:nvPr/>
        </p:nvSpPr>
        <p:spPr>
          <a:xfrm>
            <a:off x="3851110" y="22092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6" name="Ovaal 405">
            <a:extLst>
              <a:ext uri="{FF2B5EF4-FFF2-40B4-BE49-F238E27FC236}">
                <a16:creationId xmlns:a16="http://schemas.microsoft.com/office/drawing/2014/main" id="{B18A3ACB-7798-403E-A5FA-6752D31D5125}"/>
              </a:ext>
            </a:extLst>
          </p:cNvPr>
          <p:cNvSpPr/>
          <p:nvPr/>
        </p:nvSpPr>
        <p:spPr>
          <a:xfrm>
            <a:off x="3973924" y="220906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8" name="Stroomdiagram: Scheidingslijn 277">
            <a:extLst>
              <a:ext uri="{FF2B5EF4-FFF2-40B4-BE49-F238E27FC236}">
                <a16:creationId xmlns:a16="http://schemas.microsoft.com/office/drawing/2014/main" id="{38A103E4-21C9-4082-9CF3-9D6EFD102844}"/>
              </a:ext>
            </a:extLst>
          </p:cNvPr>
          <p:cNvSpPr/>
          <p:nvPr/>
        </p:nvSpPr>
        <p:spPr>
          <a:xfrm>
            <a:off x="3819226" y="2201633"/>
            <a:ext cx="661179" cy="169315"/>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5" name="Stroomdiagram: Scheidingslijn 274">
            <a:extLst>
              <a:ext uri="{FF2B5EF4-FFF2-40B4-BE49-F238E27FC236}">
                <a16:creationId xmlns:a16="http://schemas.microsoft.com/office/drawing/2014/main" id="{2D2B18EC-3DAD-443D-99A8-620981F2E878}"/>
              </a:ext>
            </a:extLst>
          </p:cNvPr>
          <p:cNvSpPr/>
          <p:nvPr/>
        </p:nvSpPr>
        <p:spPr>
          <a:xfrm>
            <a:off x="7120855" y="2197242"/>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473" name="Rechte verbindingslijn 472">
            <a:extLst>
              <a:ext uri="{FF2B5EF4-FFF2-40B4-BE49-F238E27FC236}">
                <a16:creationId xmlns:a16="http://schemas.microsoft.com/office/drawing/2014/main" id="{ECDCDC58-99EB-499C-AA40-24BB4EA2ADC9}"/>
              </a:ext>
            </a:extLst>
          </p:cNvPr>
          <p:cNvCxnSpPr>
            <a:cxnSpLocks/>
            <a:stCxn id="292" idx="6"/>
          </p:cNvCxnSpPr>
          <p:nvPr/>
        </p:nvCxnSpPr>
        <p:spPr>
          <a:xfrm>
            <a:off x="1932836" y="586298"/>
            <a:ext cx="4154868" cy="556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8" name="Rechte verbindingslijn 487">
            <a:extLst>
              <a:ext uri="{FF2B5EF4-FFF2-40B4-BE49-F238E27FC236}">
                <a16:creationId xmlns:a16="http://schemas.microsoft.com/office/drawing/2014/main" id="{BF075DF7-316F-450F-944D-35D3D58F7E3F}"/>
              </a:ext>
            </a:extLst>
          </p:cNvPr>
          <p:cNvCxnSpPr>
            <a:cxnSpLocks/>
            <a:endCxn id="290" idx="6"/>
          </p:cNvCxnSpPr>
          <p:nvPr/>
        </p:nvCxnSpPr>
        <p:spPr>
          <a:xfrm flipH="1">
            <a:off x="1932836" y="747746"/>
            <a:ext cx="2500380" cy="154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20D6B031-18AA-41C8-9A23-FAD8D108D82D}"/>
              </a:ext>
            </a:extLst>
          </p:cNvPr>
          <p:cNvCxnSpPr>
            <a:cxnSpLocks/>
            <a:endCxn id="254" idx="2"/>
          </p:cNvCxnSpPr>
          <p:nvPr/>
        </p:nvCxnSpPr>
        <p:spPr>
          <a:xfrm>
            <a:off x="2357593" y="660640"/>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C5AC1E0A-B7C0-4C9F-B131-EC8724060D18}"/>
              </a:ext>
            </a:extLst>
          </p:cNvPr>
          <p:cNvCxnSpPr>
            <a:cxnSpLocks/>
            <a:stCxn id="269" idx="0"/>
            <a:endCxn id="268" idx="4"/>
          </p:cNvCxnSpPr>
          <p:nvPr/>
        </p:nvCxnSpPr>
        <p:spPr>
          <a:xfrm flipH="1" flipV="1">
            <a:off x="1693580" y="1087579"/>
            <a:ext cx="4236" cy="51905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7" name="Rechte verbindingslijn 366">
            <a:extLst>
              <a:ext uri="{FF2B5EF4-FFF2-40B4-BE49-F238E27FC236}">
                <a16:creationId xmlns:a16="http://schemas.microsoft.com/office/drawing/2014/main" id="{48F16AA6-C875-4A86-BF38-2B62ADD79657}"/>
              </a:ext>
            </a:extLst>
          </p:cNvPr>
          <p:cNvCxnSpPr>
            <a:cxnSpLocks/>
            <a:stCxn id="279" idx="4"/>
            <a:endCxn id="280" idx="0"/>
          </p:cNvCxnSpPr>
          <p:nvPr/>
        </p:nvCxnSpPr>
        <p:spPr>
          <a:xfrm>
            <a:off x="1550517" y="1088281"/>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4" name="Rechte verbindingslijn 493">
            <a:extLst>
              <a:ext uri="{FF2B5EF4-FFF2-40B4-BE49-F238E27FC236}">
                <a16:creationId xmlns:a16="http://schemas.microsoft.com/office/drawing/2014/main" id="{E9AEB532-52CE-4162-9431-087BE34CB55A}"/>
              </a:ext>
            </a:extLst>
          </p:cNvPr>
          <p:cNvCxnSpPr>
            <a:cxnSpLocks/>
            <a:stCxn id="303" idx="4"/>
            <a:endCxn id="306" idx="0"/>
          </p:cNvCxnSpPr>
          <p:nvPr/>
        </p:nvCxnSpPr>
        <p:spPr>
          <a:xfrm>
            <a:off x="1392994" y="1068185"/>
            <a:ext cx="4675" cy="5336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5BA712EE-27BE-41F2-8397-DA58AAF3198D}"/>
              </a:ext>
            </a:extLst>
          </p:cNvPr>
          <p:cNvCxnSpPr>
            <a:cxnSpLocks/>
            <a:stCxn id="273" idx="2"/>
            <a:endCxn id="270" idx="6"/>
          </p:cNvCxnSpPr>
          <p:nvPr/>
        </p:nvCxnSpPr>
        <p:spPr>
          <a:xfrm flipH="1">
            <a:off x="2266225" y="2279122"/>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4" name="Rechte verbindingslijn 383">
            <a:extLst>
              <a:ext uri="{FF2B5EF4-FFF2-40B4-BE49-F238E27FC236}">
                <a16:creationId xmlns:a16="http://schemas.microsoft.com/office/drawing/2014/main" id="{49077539-E2AB-4796-88AA-E92CDBB9BEE9}"/>
              </a:ext>
            </a:extLst>
          </p:cNvPr>
          <p:cNvCxnSpPr>
            <a:cxnSpLocks/>
            <a:stCxn id="283" idx="2"/>
            <a:endCxn id="281" idx="6"/>
          </p:cNvCxnSpPr>
          <p:nvPr/>
        </p:nvCxnSpPr>
        <p:spPr>
          <a:xfrm flipH="1">
            <a:off x="2266226" y="2442096"/>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2" name="Rechte verbindingslijn 411">
            <a:extLst>
              <a:ext uri="{FF2B5EF4-FFF2-40B4-BE49-F238E27FC236}">
                <a16:creationId xmlns:a16="http://schemas.microsoft.com/office/drawing/2014/main" id="{79394454-4559-4662-9C05-05C1B1B481A8}"/>
              </a:ext>
            </a:extLst>
          </p:cNvPr>
          <p:cNvCxnSpPr>
            <a:cxnSpLocks/>
            <a:stCxn id="286" idx="6"/>
            <a:endCxn id="287" idx="2"/>
          </p:cNvCxnSpPr>
          <p:nvPr/>
        </p:nvCxnSpPr>
        <p:spPr>
          <a:xfrm flipV="1">
            <a:off x="2266226" y="2608614"/>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B3A7AAED-C345-4D15-B328-5C8CE836CEBA}"/>
              </a:ext>
            </a:extLst>
          </p:cNvPr>
          <p:cNvCxnSpPr>
            <a:cxnSpLocks/>
            <a:stCxn id="298" idx="2"/>
            <a:endCxn id="297" idx="6"/>
          </p:cNvCxnSpPr>
          <p:nvPr/>
        </p:nvCxnSpPr>
        <p:spPr>
          <a:xfrm flipH="1">
            <a:off x="2260914" y="2767636"/>
            <a:ext cx="737440" cy="24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5" name="Rechte verbindingslijn 364">
            <a:extLst>
              <a:ext uri="{FF2B5EF4-FFF2-40B4-BE49-F238E27FC236}">
                <a16:creationId xmlns:a16="http://schemas.microsoft.com/office/drawing/2014/main" id="{918AA14F-6B05-4AA8-83F0-591851616C43}"/>
              </a:ext>
            </a:extLst>
          </p:cNvPr>
          <p:cNvCxnSpPr>
            <a:cxnSpLocks/>
          </p:cNvCxnSpPr>
          <p:nvPr/>
        </p:nvCxnSpPr>
        <p:spPr>
          <a:xfrm flipH="1">
            <a:off x="4505609" y="3202909"/>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7" name="Rechte verbindingslijn 406">
            <a:extLst>
              <a:ext uri="{FF2B5EF4-FFF2-40B4-BE49-F238E27FC236}">
                <a16:creationId xmlns:a16="http://schemas.microsoft.com/office/drawing/2014/main" id="{EE1C70CA-A2DB-4127-97BD-235043071C09}"/>
              </a:ext>
            </a:extLst>
          </p:cNvPr>
          <p:cNvCxnSpPr>
            <a:cxnSpLocks/>
          </p:cNvCxnSpPr>
          <p:nvPr/>
        </p:nvCxnSpPr>
        <p:spPr>
          <a:xfrm>
            <a:off x="4740456" y="2178577"/>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8" name="Rechte verbindingslijn 407">
            <a:extLst>
              <a:ext uri="{FF2B5EF4-FFF2-40B4-BE49-F238E27FC236}">
                <a16:creationId xmlns:a16="http://schemas.microsoft.com/office/drawing/2014/main" id="{86104159-832F-4A55-849F-56BA23F97EA4}"/>
              </a:ext>
            </a:extLst>
          </p:cNvPr>
          <p:cNvCxnSpPr>
            <a:cxnSpLocks/>
          </p:cNvCxnSpPr>
          <p:nvPr/>
        </p:nvCxnSpPr>
        <p:spPr>
          <a:xfrm flipH="1" flipV="1">
            <a:off x="4480405" y="1967253"/>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9" name="Rechte verbindingslijn 408">
            <a:extLst>
              <a:ext uri="{FF2B5EF4-FFF2-40B4-BE49-F238E27FC236}">
                <a16:creationId xmlns:a16="http://schemas.microsoft.com/office/drawing/2014/main" id="{68F29B8D-C26D-4BAA-9B57-F02A9338B11D}"/>
              </a:ext>
            </a:extLst>
          </p:cNvPr>
          <p:cNvCxnSpPr>
            <a:cxnSpLocks/>
          </p:cNvCxnSpPr>
          <p:nvPr/>
        </p:nvCxnSpPr>
        <p:spPr>
          <a:xfrm>
            <a:off x="3855677" y="1964457"/>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0" name="Rechte verbindingslijn 409">
            <a:extLst>
              <a:ext uri="{FF2B5EF4-FFF2-40B4-BE49-F238E27FC236}">
                <a16:creationId xmlns:a16="http://schemas.microsoft.com/office/drawing/2014/main" id="{BFBABCDB-0277-47D8-A04A-6CA4EFFBFEA6}"/>
              </a:ext>
            </a:extLst>
          </p:cNvPr>
          <p:cNvCxnSpPr>
            <a:cxnSpLocks/>
          </p:cNvCxnSpPr>
          <p:nvPr/>
        </p:nvCxnSpPr>
        <p:spPr>
          <a:xfrm flipH="1" flipV="1">
            <a:off x="3625053" y="1736732"/>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1" name="Rechte verbindingslijn 410">
            <a:extLst>
              <a:ext uri="{FF2B5EF4-FFF2-40B4-BE49-F238E27FC236}">
                <a16:creationId xmlns:a16="http://schemas.microsoft.com/office/drawing/2014/main" id="{1591228B-BCFE-4653-8B50-7184DC60E16D}"/>
              </a:ext>
            </a:extLst>
          </p:cNvPr>
          <p:cNvCxnSpPr>
            <a:cxnSpLocks/>
          </p:cNvCxnSpPr>
          <p:nvPr/>
        </p:nvCxnSpPr>
        <p:spPr>
          <a:xfrm flipH="1">
            <a:off x="3625054" y="1057430"/>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3" name="Rechte verbindingslijn 412">
            <a:extLst>
              <a:ext uri="{FF2B5EF4-FFF2-40B4-BE49-F238E27FC236}">
                <a16:creationId xmlns:a16="http://schemas.microsoft.com/office/drawing/2014/main" id="{C20D63A8-B0EE-46A9-B981-6B02292103E1}"/>
              </a:ext>
            </a:extLst>
          </p:cNvPr>
          <p:cNvCxnSpPr>
            <a:cxnSpLocks/>
          </p:cNvCxnSpPr>
          <p:nvPr/>
        </p:nvCxnSpPr>
        <p:spPr>
          <a:xfrm flipH="1" flipV="1">
            <a:off x="3453997" y="903940"/>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4" name="Ovaal 413">
            <a:extLst>
              <a:ext uri="{FF2B5EF4-FFF2-40B4-BE49-F238E27FC236}">
                <a16:creationId xmlns:a16="http://schemas.microsoft.com/office/drawing/2014/main" id="{CFA5D78C-88E8-4F40-9A71-0AA2D756131B}"/>
              </a:ext>
            </a:extLst>
          </p:cNvPr>
          <p:cNvSpPr/>
          <p:nvPr/>
        </p:nvSpPr>
        <p:spPr>
          <a:xfrm>
            <a:off x="1768070" y="83937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16" name="Rechte verbindingslijn 415">
            <a:extLst>
              <a:ext uri="{FF2B5EF4-FFF2-40B4-BE49-F238E27FC236}">
                <a16:creationId xmlns:a16="http://schemas.microsoft.com/office/drawing/2014/main" id="{DFBA5F35-4E95-475E-A016-6A7FF866CA9C}"/>
              </a:ext>
            </a:extLst>
          </p:cNvPr>
          <p:cNvCxnSpPr>
            <a:cxnSpLocks/>
          </p:cNvCxnSpPr>
          <p:nvPr/>
        </p:nvCxnSpPr>
        <p:spPr>
          <a:xfrm flipV="1">
            <a:off x="1912249" y="916080"/>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7" name="Stroomdiagram: Scheidingslijn 416">
            <a:extLst>
              <a:ext uri="{FF2B5EF4-FFF2-40B4-BE49-F238E27FC236}">
                <a16:creationId xmlns:a16="http://schemas.microsoft.com/office/drawing/2014/main" id="{D4C50121-9408-4D5E-87EE-7DD3296F5965}"/>
              </a:ext>
            </a:extLst>
          </p:cNvPr>
          <p:cNvSpPr/>
          <p:nvPr/>
        </p:nvSpPr>
        <p:spPr>
          <a:xfrm rot="16200000">
            <a:off x="985280" y="1047597"/>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419" name="Stroomdiagram: Scheidingslijn 418">
            <a:extLst>
              <a:ext uri="{FF2B5EF4-FFF2-40B4-BE49-F238E27FC236}">
                <a16:creationId xmlns:a16="http://schemas.microsoft.com/office/drawing/2014/main" id="{50BB3339-DCF9-4BC8-A202-B1422639689E}"/>
              </a:ext>
            </a:extLst>
          </p:cNvPr>
          <p:cNvSpPr/>
          <p:nvPr/>
        </p:nvSpPr>
        <p:spPr>
          <a:xfrm>
            <a:off x="1128204" y="903940"/>
            <a:ext cx="350465" cy="17896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0" name="Stroomdiagram: Scheidingslijn 419">
            <a:extLst>
              <a:ext uri="{FF2B5EF4-FFF2-40B4-BE49-F238E27FC236}">
                <a16:creationId xmlns:a16="http://schemas.microsoft.com/office/drawing/2014/main" id="{0BC239A1-B44B-4F15-8919-372715CB6EAD}"/>
              </a:ext>
            </a:extLst>
          </p:cNvPr>
          <p:cNvSpPr/>
          <p:nvPr/>
        </p:nvSpPr>
        <p:spPr>
          <a:xfrm>
            <a:off x="939814" y="1532417"/>
            <a:ext cx="376855" cy="149771"/>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rgbClr val="FFFFFF"/>
                </a:solidFill>
                <a:latin typeface="Arial"/>
              </a:rPr>
              <a:t>1</a:t>
            </a:r>
          </a:p>
        </p:txBody>
      </p:sp>
      <p:sp>
        <p:nvSpPr>
          <p:cNvPr id="421" name="Stroomdiagram: Scheidingslijn 420">
            <a:extLst>
              <a:ext uri="{FF2B5EF4-FFF2-40B4-BE49-F238E27FC236}">
                <a16:creationId xmlns:a16="http://schemas.microsoft.com/office/drawing/2014/main" id="{AA579E73-E75A-4B03-8D8F-A5FCD70C0AA5}"/>
              </a:ext>
            </a:extLst>
          </p:cNvPr>
          <p:cNvSpPr/>
          <p:nvPr/>
        </p:nvSpPr>
        <p:spPr>
          <a:xfrm>
            <a:off x="1284066" y="1178885"/>
            <a:ext cx="350465" cy="154969"/>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3" name="Stroomdiagram: Scheidingslijn 422">
            <a:extLst>
              <a:ext uri="{FF2B5EF4-FFF2-40B4-BE49-F238E27FC236}">
                <a16:creationId xmlns:a16="http://schemas.microsoft.com/office/drawing/2014/main" id="{D9042547-2990-4BE6-9221-03A79C800903}"/>
              </a:ext>
            </a:extLst>
          </p:cNvPr>
          <p:cNvSpPr/>
          <p:nvPr/>
        </p:nvSpPr>
        <p:spPr>
          <a:xfrm rot="16200000">
            <a:off x="1343096" y="1030830"/>
            <a:ext cx="440506" cy="162000"/>
          </a:xfrm>
          <a:prstGeom prst="flowChartTerminator">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296" name="Rechte verbindingslijn 295">
            <a:extLst>
              <a:ext uri="{FF2B5EF4-FFF2-40B4-BE49-F238E27FC236}">
                <a16:creationId xmlns:a16="http://schemas.microsoft.com/office/drawing/2014/main" id="{AAE680DA-F897-44CE-8761-81E5FA90AC63}"/>
              </a:ext>
            </a:extLst>
          </p:cNvPr>
          <p:cNvCxnSpPr>
            <a:cxnSpLocks/>
            <a:stCxn id="317" idx="2"/>
          </p:cNvCxnSpPr>
          <p:nvPr/>
        </p:nvCxnSpPr>
        <p:spPr>
          <a:xfrm flipH="1" flipV="1">
            <a:off x="5105029" y="1229375"/>
            <a:ext cx="253529" cy="106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302" name="Stroomdiagram: Scheidingslijn 301">
            <a:extLst>
              <a:ext uri="{FF2B5EF4-FFF2-40B4-BE49-F238E27FC236}">
                <a16:creationId xmlns:a16="http://schemas.microsoft.com/office/drawing/2014/main" id="{54DEFF36-279C-454F-B0C4-FD0752877E07}"/>
              </a:ext>
            </a:extLst>
          </p:cNvPr>
          <p:cNvSpPr/>
          <p:nvPr/>
        </p:nvSpPr>
        <p:spPr>
          <a:xfrm rot="16200000">
            <a:off x="1479263" y="1042445"/>
            <a:ext cx="440506"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315" name="Ovaal 314">
            <a:extLst>
              <a:ext uri="{FF2B5EF4-FFF2-40B4-BE49-F238E27FC236}">
                <a16:creationId xmlns:a16="http://schemas.microsoft.com/office/drawing/2014/main" id="{3BAC0706-7CE3-446E-9671-05DB300CE111}"/>
              </a:ext>
            </a:extLst>
          </p:cNvPr>
          <p:cNvSpPr/>
          <p:nvPr/>
        </p:nvSpPr>
        <p:spPr>
          <a:xfrm>
            <a:off x="4014030" y="76184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10</a:t>
            </a:r>
          </a:p>
        </p:txBody>
      </p:sp>
      <p:cxnSp>
        <p:nvCxnSpPr>
          <p:cNvPr id="320" name="Rechte verbindingslijn 319">
            <a:extLst>
              <a:ext uri="{FF2B5EF4-FFF2-40B4-BE49-F238E27FC236}">
                <a16:creationId xmlns:a16="http://schemas.microsoft.com/office/drawing/2014/main" id="{69265062-E779-4C04-B02F-4A1CA9A7291F}"/>
              </a:ext>
            </a:extLst>
          </p:cNvPr>
          <p:cNvCxnSpPr>
            <a:cxnSpLocks/>
            <a:stCxn id="315" idx="6"/>
            <a:endCxn id="261" idx="2"/>
          </p:cNvCxnSpPr>
          <p:nvPr/>
        </p:nvCxnSpPr>
        <p:spPr>
          <a:xfrm flipV="1">
            <a:off x="4176030" y="827553"/>
            <a:ext cx="1564982" cy="15292"/>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54" name="Ovaal 353">
            <a:extLst>
              <a:ext uri="{FF2B5EF4-FFF2-40B4-BE49-F238E27FC236}">
                <a16:creationId xmlns:a16="http://schemas.microsoft.com/office/drawing/2014/main" id="{553F0019-2963-4419-B636-4F2BA77A17A4}"/>
              </a:ext>
            </a:extLst>
          </p:cNvPr>
          <p:cNvSpPr/>
          <p:nvPr/>
        </p:nvSpPr>
        <p:spPr>
          <a:xfrm>
            <a:off x="7035770" y="1511128"/>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cxnSp>
        <p:nvCxnSpPr>
          <p:cNvPr id="377" name="Rechte verbindingslijn 376">
            <a:extLst>
              <a:ext uri="{FF2B5EF4-FFF2-40B4-BE49-F238E27FC236}">
                <a16:creationId xmlns:a16="http://schemas.microsoft.com/office/drawing/2014/main" id="{FC5AB637-E7F5-44EC-A6F8-6F0AA2149198}"/>
              </a:ext>
            </a:extLst>
          </p:cNvPr>
          <p:cNvCxnSpPr>
            <a:cxnSpLocks/>
          </p:cNvCxnSpPr>
          <p:nvPr/>
        </p:nvCxnSpPr>
        <p:spPr>
          <a:xfrm flipH="1" flipV="1">
            <a:off x="8131506" y="1708931"/>
            <a:ext cx="13291" cy="78227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88" name="Rechte verbindingslijn 387">
            <a:extLst>
              <a:ext uri="{FF2B5EF4-FFF2-40B4-BE49-F238E27FC236}">
                <a16:creationId xmlns:a16="http://schemas.microsoft.com/office/drawing/2014/main" id="{6CB40249-2CD4-4031-BD02-411EC1F7668C}"/>
              </a:ext>
            </a:extLst>
          </p:cNvPr>
          <p:cNvCxnSpPr>
            <a:cxnSpLocks/>
          </p:cNvCxnSpPr>
          <p:nvPr/>
        </p:nvCxnSpPr>
        <p:spPr>
          <a:xfrm flipH="1" flipV="1">
            <a:off x="7998345" y="1596437"/>
            <a:ext cx="136066" cy="12631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4" name="Rechte verbindingslijn 423">
            <a:extLst>
              <a:ext uri="{FF2B5EF4-FFF2-40B4-BE49-F238E27FC236}">
                <a16:creationId xmlns:a16="http://schemas.microsoft.com/office/drawing/2014/main" id="{523775BD-6253-4BF5-AC05-AE75F2B50845}"/>
              </a:ext>
            </a:extLst>
          </p:cNvPr>
          <p:cNvCxnSpPr>
            <a:cxnSpLocks/>
            <a:stCxn id="354" idx="6"/>
          </p:cNvCxnSpPr>
          <p:nvPr/>
        </p:nvCxnSpPr>
        <p:spPr>
          <a:xfrm>
            <a:off x="7197770" y="1592128"/>
            <a:ext cx="794695" cy="335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5" name="Rechte verbindingslijn 424">
            <a:extLst>
              <a:ext uri="{FF2B5EF4-FFF2-40B4-BE49-F238E27FC236}">
                <a16:creationId xmlns:a16="http://schemas.microsoft.com/office/drawing/2014/main" id="{FFB3FABC-BF62-4D6D-9DAC-906BE051BFC3}"/>
              </a:ext>
            </a:extLst>
          </p:cNvPr>
          <p:cNvCxnSpPr>
            <a:cxnSpLocks/>
            <a:endCxn id="288" idx="3"/>
          </p:cNvCxnSpPr>
          <p:nvPr/>
        </p:nvCxnSpPr>
        <p:spPr>
          <a:xfrm flipH="1">
            <a:off x="7776423" y="2589547"/>
            <a:ext cx="252404" cy="1005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7" name="Rechte verbindingslijn 426">
            <a:extLst>
              <a:ext uri="{FF2B5EF4-FFF2-40B4-BE49-F238E27FC236}">
                <a16:creationId xmlns:a16="http://schemas.microsoft.com/office/drawing/2014/main" id="{3C158885-F5E0-45A6-A3F9-7110AD491F34}"/>
              </a:ext>
            </a:extLst>
          </p:cNvPr>
          <p:cNvCxnSpPr>
            <a:cxnSpLocks/>
          </p:cNvCxnSpPr>
          <p:nvPr/>
        </p:nvCxnSpPr>
        <p:spPr>
          <a:xfrm flipH="1">
            <a:off x="8035956" y="2489956"/>
            <a:ext cx="105480" cy="109092"/>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28" name="Ovaal 427">
            <a:extLst>
              <a:ext uri="{FF2B5EF4-FFF2-40B4-BE49-F238E27FC236}">
                <a16:creationId xmlns:a16="http://schemas.microsoft.com/office/drawing/2014/main" id="{C6F88507-D9BB-471A-A102-4818211FEE89}"/>
              </a:ext>
            </a:extLst>
          </p:cNvPr>
          <p:cNvSpPr/>
          <p:nvPr/>
        </p:nvSpPr>
        <p:spPr>
          <a:xfrm>
            <a:off x="7557334" y="378310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429" name="Rechte verbindingslijn 428">
            <a:extLst>
              <a:ext uri="{FF2B5EF4-FFF2-40B4-BE49-F238E27FC236}">
                <a16:creationId xmlns:a16="http://schemas.microsoft.com/office/drawing/2014/main" id="{1D1FA9F3-EE57-4BD2-8CD2-90EB763648DC}"/>
              </a:ext>
            </a:extLst>
          </p:cNvPr>
          <p:cNvCxnSpPr>
            <a:cxnSpLocks/>
            <a:stCxn id="428" idx="7"/>
            <a:endCxn id="321" idx="3"/>
          </p:cNvCxnSpPr>
          <p:nvPr/>
        </p:nvCxnSpPr>
        <p:spPr>
          <a:xfrm flipV="1">
            <a:off x="7695610" y="3553376"/>
            <a:ext cx="391936" cy="25345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33" name="Stroomdiagram: Scheidingslijn 432">
            <a:extLst>
              <a:ext uri="{FF2B5EF4-FFF2-40B4-BE49-F238E27FC236}">
                <a16:creationId xmlns:a16="http://schemas.microsoft.com/office/drawing/2014/main" id="{015EFDC2-6D33-4FB8-BFEB-8FA9C7365CEF}"/>
              </a:ext>
            </a:extLst>
          </p:cNvPr>
          <p:cNvSpPr/>
          <p:nvPr/>
        </p:nvSpPr>
        <p:spPr>
          <a:xfrm>
            <a:off x="3778136" y="3308540"/>
            <a:ext cx="669553" cy="162000"/>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434" name="Ovaal 433">
            <a:extLst>
              <a:ext uri="{FF2B5EF4-FFF2-40B4-BE49-F238E27FC236}">
                <a16:creationId xmlns:a16="http://schemas.microsoft.com/office/drawing/2014/main" id="{BCA45940-0ED0-45C2-A2DF-CA47F7137210}"/>
              </a:ext>
            </a:extLst>
          </p:cNvPr>
          <p:cNvSpPr/>
          <p:nvPr/>
        </p:nvSpPr>
        <p:spPr>
          <a:xfrm>
            <a:off x="1766262" y="990006"/>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435" name="Rechte verbindingslijn 434">
            <a:extLst>
              <a:ext uri="{FF2B5EF4-FFF2-40B4-BE49-F238E27FC236}">
                <a16:creationId xmlns:a16="http://schemas.microsoft.com/office/drawing/2014/main" id="{613D5440-180D-4505-87CA-4C14DE14C1AD}"/>
              </a:ext>
            </a:extLst>
          </p:cNvPr>
          <p:cNvCxnSpPr>
            <a:cxnSpLocks/>
            <a:endCxn id="434" idx="6"/>
          </p:cNvCxnSpPr>
          <p:nvPr/>
        </p:nvCxnSpPr>
        <p:spPr>
          <a:xfrm flipH="1">
            <a:off x="1928262" y="1066222"/>
            <a:ext cx="597465" cy="478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6" name="Rechte verbindingslijn 435">
            <a:extLst>
              <a:ext uri="{FF2B5EF4-FFF2-40B4-BE49-F238E27FC236}">
                <a16:creationId xmlns:a16="http://schemas.microsoft.com/office/drawing/2014/main" id="{1F1CB5CE-0477-457F-8EBD-48CF53BCD3B0}"/>
              </a:ext>
            </a:extLst>
          </p:cNvPr>
          <p:cNvCxnSpPr>
            <a:cxnSpLocks/>
            <a:endCxn id="251" idx="0"/>
          </p:cNvCxnSpPr>
          <p:nvPr/>
        </p:nvCxnSpPr>
        <p:spPr>
          <a:xfrm flipH="1">
            <a:off x="2645976" y="1169420"/>
            <a:ext cx="3727" cy="3086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37" name="Rechte verbindingslijn 436">
            <a:extLst>
              <a:ext uri="{FF2B5EF4-FFF2-40B4-BE49-F238E27FC236}">
                <a16:creationId xmlns:a16="http://schemas.microsoft.com/office/drawing/2014/main" id="{E0840E52-0F45-4405-A5EE-F56CC7A64BEA}"/>
              </a:ext>
            </a:extLst>
          </p:cNvPr>
          <p:cNvCxnSpPr>
            <a:cxnSpLocks/>
          </p:cNvCxnSpPr>
          <p:nvPr/>
        </p:nvCxnSpPr>
        <p:spPr>
          <a:xfrm flipH="1" flipV="1">
            <a:off x="2532311" y="1068497"/>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59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32</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Interne (secundaire) </a:t>
            </a:r>
            <a:r>
              <a:rPr lang="nl-NL" sz="2100" err="1">
                <a:solidFill>
                  <a:srgbClr val="821E7D"/>
                </a:solidFill>
                <a:latin typeface="Microsoft JhengHei Light"/>
              </a:rPr>
              <a:t>waardestromen</a:t>
            </a:r>
            <a:endParaRPr lang="nl-NL" sz="210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4" name="Vijfhoek 22">
            <a:extLst>
              <a:ext uri="{FF2B5EF4-FFF2-40B4-BE49-F238E27FC236}">
                <a16:creationId xmlns:a16="http://schemas.microsoft.com/office/drawing/2014/main" id="{EC99E6EC-39C5-1F24-5896-1180413C21EC}"/>
              </a:ext>
            </a:extLst>
          </p:cNvPr>
          <p:cNvSpPr/>
          <p:nvPr/>
        </p:nvSpPr>
        <p:spPr>
          <a:xfrm>
            <a:off x="451754" y="1848889"/>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5" name="Vijfhoek 23">
            <a:extLst>
              <a:ext uri="{FF2B5EF4-FFF2-40B4-BE49-F238E27FC236}">
                <a16:creationId xmlns:a16="http://schemas.microsoft.com/office/drawing/2014/main" id="{405654F3-2D7D-1CA2-34B1-05A5380CFFCD}"/>
              </a:ext>
            </a:extLst>
          </p:cNvPr>
          <p:cNvSpPr/>
          <p:nvPr/>
        </p:nvSpPr>
        <p:spPr>
          <a:xfrm>
            <a:off x="451754" y="2230373"/>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6" name="Vijfhoek 24">
            <a:extLst>
              <a:ext uri="{FF2B5EF4-FFF2-40B4-BE49-F238E27FC236}">
                <a16:creationId xmlns:a16="http://schemas.microsoft.com/office/drawing/2014/main" id="{AA0EBAD4-A2B2-6C03-DC5D-983F860A0C07}"/>
              </a:ext>
            </a:extLst>
          </p:cNvPr>
          <p:cNvSpPr/>
          <p:nvPr/>
        </p:nvSpPr>
        <p:spPr>
          <a:xfrm>
            <a:off x="451754" y="2611856"/>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7" name="Vijfhoek 25">
            <a:extLst>
              <a:ext uri="{FF2B5EF4-FFF2-40B4-BE49-F238E27FC236}">
                <a16:creationId xmlns:a16="http://schemas.microsoft.com/office/drawing/2014/main" id="{BC281ACA-6A24-EF66-1A97-ADFB2975ACFD}"/>
              </a:ext>
            </a:extLst>
          </p:cNvPr>
          <p:cNvSpPr/>
          <p:nvPr/>
        </p:nvSpPr>
        <p:spPr>
          <a:xfrm>
            <a:off x="451754" y="2993340"/>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ijfhoek 26">
            <a:extLst>
              <a:ext uri="{FF2B5EF4-FFF2-40B4-BE49-F238E27FC236}">
                <a16:creationId xmlns:a16="http://schemas.microsoft.com/office/drawing/2014/main" id="{938E6847-358F-833E-DEFC-78A56BB4EE91}"/>
              </a:ext>
            </a:extLst>
          </p:cNvPr>
          <p:cNvSpPr/>
          <p:nvPr/>
        </p:nvSpPr>
        <p:spPr>
          <a:xfrm>
            <a:off x="451754" y="3374823"/>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9" name="Vijfhoek 27">
            <a:extLst>
              <a:ext uri="{FF2B5EF4-FFF2-40B4-BE49-F238E27FC236}">
                <a16:creationId xmlns:a16="http://schemas.microsoft.com/office/drawing/2014/main" id="{84741132-3EC3-4269-8342-537897F4480E}"/>
              </a:ext>
            </a:extLst>
          </p:cNvPr>
          <p:cNvSpPr/>
          <p:nvPr/>
        </p:nvSpPr>
        <p:spPr>
          <a:xfrm>
            <a:off x="451754" y="375630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0" name="Vijfhoek 29">
            <a:extLst>
              <a:ext uri="{FF2B5EF4-FFF2-40B4-BE49-F238E27FC236}">
                <a16:creationId xmlns:a16="http://schemas.microsoft.com/office/drawing/2014/main" id="{FDEB9793-93A3-20C8-29F2-7EB468C9F1C6}"/>
              </a:ext>
            </a:extLst>
          </p:cNvPr>
          <p:cNvSpPr/>
          <p:nvPr/>
        </p:nvSpPr>
        <p:spPr>
          <a:xfrm>
            <a:off x="451754" y="146740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Tijdelijke aanduiding voor verticale tekst 1">
            <a:extLst>
              <a:ext uri="{FF2B5EF4-FFF2-40B4-BE49-F238E27FC236}">
                <a16:creationId xmlns:a16="http://schemas.microsoft.com/office/drawing/2014/main" id="{74C1EF53-1CB4-BFEC-3C13-BEDD02C0528C}"/>
              </a:ext>
            </a:extLst>
          </p:cNvPr>
          <p:cNvSpPr txBox="1">
            <a:spLocks/>
          </p:cNvSpPr>
          <p:nvPr/>
        </p:nvSpPr>
        <p:spPr>
          <a:xfrm>
            <a:off x="4786093" y="1034560"/>
            <a:ext cx="4311673"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endParaRPr lang="nl-NL">
              <a:ea typeface="+mn-ea"/>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Business Strategie, Business Plan en Rapportage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Bedrijfsinrichting</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Compliant organisatie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Inzetbare medewerkers (incl. fysieke en digitale werkplek)</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Uitgevoerd proces en/of beschikbare data</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goederen en diensten</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financiële assets en informatie</a:t>
            </a:r>
            <a:endParaRPr lang="nl-NL" sz="1200" b="0" i="0" u="none" strike="noStrike" kern="1200" cap="none" spc="0" normalizeH="0" baseline="0" noProof="0">
              <a:ln>
                <a:noFill/>
              </a:ln>
              <a:solidFill>
                <a:srgbClr val="4D4D4D"/>
              </a:solidFill>
              <a:effectLst/>
              <a:uLnTx/>
              <a:uFillTx/>
            </a:endParaRPr>
          </a:p>
        </p:txBody>
      </p:sp>
      <p:sp>
        <p:nvSpPr>
          <p:cNvPr id="12" name="Tijdelijke aanduiding voor verticale tekst 1">
            <a:extLst>
              <a:ext uri="{FF2B5EF4-FFF2-40B4-BE49-F238E27FC236}">
                <a16:creationId xmlns:a16="http://schemas.microsoft.com/office/drawing/2014/main" id="{AD89C286-C3FA-A8B6-E309-249490EB593A}"/>
              </a:ext>
            </a:extLst>
          </p:cNvPr>
          <p:cNvSpPr txBox="1">
            <a:spLocks/>
          </p:cNvSpPr>
          <p:nvPr/>
        </p:nvSpPr>
        <p:spPr>
          <a:xfrm>
            <a:off x="496053" y="1034560"/>
            <a:ext cx="6739246"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a:cs typeface="Arial"/>
              </a:rPr>
              <a:t>Waardestroom</a:t>
            </a:r>
            <a:endParaRPr lang="nl-NL">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Bepalen en bewaken strategie en plannen</a:t>
            </a:r>
            <a:endParaRPr lang="nl-NL" sz="1200" b="0" i="0" u="none" strike="noStrike" kern="1200" cap="none" spc="0" normalizeH="0" baseline="0" noProof="0">
              <a:ln>
                <a:noFill/>
              </a:ln>
              <a:solidFill>
                <a:srgbClr val="4D4D4D"/>
              </a:solidFill>
              <a:effectLst/>
              <a:uLnTx/>
              <a:uFillTx/>
              <a:latin typeface="Arial"/>
              <a:cs typeface="Arial"/>
            </a:endParaRPr>
          </a:p>
          <a:p>
            <a:pPr marL="0" indent="0" defTabSz="539354">
              <a:lnSpc>
                <a:spcPct val="150000"/>
              </a:lnSpc>
              <a:spcBef>
                <a:spcPts val="500"/>
              </a:spcBef>
              <a:spcAft>
                <a:spcPts val="350"/>
              </a:spcAft>
              <a:buClr>
                <a:srgbClr val="4D4D4D"/>
              </a:buClr>
              <a:buNone/>
              <a:defRPr/>
            </a:pPr>
            <a:r>
              <a:rPr kumimoji="0" lang="nl-NL" sz="1200" b="0" i="0" u="none" strike="noStrike" kern="1200" cap="none" spc="0" normalizeH="0" baseline="0" noProof="0">
                <a:ln>
                  <a:noFill/>
                </a:ln>
                <a:solidFill>
                  <a:srgbClr val="4D4D4D"/>
                </a:solidFill>
                <a:effectLst/>
                <a:uLnTx/>
                <a:uFillTx/>
                <a:latin typeface="Arial"/>
                <a:cs typeface="Arial"/>
              </a:rPr>
              <a:t>Veranderen bedrijfsinrichting</a:t>
            </a:r>
            <a:r>
              <a:rPr lang="nl-NL" sz="1200">
                <a:solidFill>
                  <a:srgbClr val="4D4D4D"/>
                </a:solidFill>
                <a:latin typeface="Arial"/>
                <a:cs typeface="Arial"/>
              </a:rPr>
              <a:t>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Borgen bedrijfscontinuïteit en compliance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houden van inzetbare medewerkers</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lang="nl-NL" sz="1200">
                <a:solidFill>
                  <a:srgbClr val="4D4D4D"/>
                </a:solidFill>
                <a:latin typeface="Arial"/>
                <a:cs typeface="Arial"/>
              </a:rPr>
              <a:t>Leveren</a:t>
            </a:r>
            <a:r>
              <a:rPr kumimoji="0" lang="nl-NL" sz="1200" b="0" i="0" u="none" strike="noStrike" kern="1200" cap="none" spc="0" normalizeH="0" baseline="0" noProof="0">
                <a:ln>
                  <a:noFill/>
                </a:ln>
                <a:solidFill>
                  <a:srgbClr val="4D4D4D"/>
                </a:solidFill>
                <a:effectLst/>
                <a:uLnTx/>
                <a:uFillTx/>
                <a:latin typeface="Arial"/>
                <a:cs typeface="Arial"/>
              </a:rPr>
              <a:t> van </a:t>
            </a:r>
            <a:r>
              <a:rPr lang="nl-NL" sz="1200">
                <a:solidFill>
                  <a:srgbClr val="4D4D4D"/>
                </a:solidFill>
                <a:latin typeface="Arial"/>
                <a:cs typeface="Arial"/>
              </a:rPr>
              <a:t>informatie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stellen goederen en diensten</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stellen financiële assets en informatie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endParaRPr lang="nl-NL" sz="1200" b="0" i="0" u="none" strike="noStrike" kern="1200" cap="none" spc="0" normalizeH="0" baseline="0" noProof="0">
              <a:ln>
                <a:noFill/>
              </a:ln>
              <a:solidFill>
                <a:srgbClr val="4D4D4D"/>
              </a:solidFill>
              <a:effectLst/>
              <a:uLnTx/>
              <a:uFillTx/>
            </a:endParaRPr>
          </a:p>
        </p:txBody>
      </p:sp>
      <p:sp>
        <p:nvSpPr>
          <p:cNvPr id="13" name="Afgeronde rechthoek 33">
            <a:extLst>
              <a:ext uri="{FF2B5EF4-FFF2-40B4-BE49-F238E27FC236}">
                <a16:creationId xmlns:a16="http://schemas.microsoft.com/office/drawing/2014/main" id="{676F7E33-61C4-6A44-08E7-DC0251832B5E}"/>
              </a:ext>
            </a:extLst>
          </p:cNvPr>
          <p:cNvSpPr/>
          <p:nvPr/>
        </p:nvSpPr>
        <p:spPr>
          <a:xfrm>
            <a:off x="163316" y="151004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I.A.</a:t>
            </a:r>
          </a:p>
        </p:txBody>
      </p:sp>
      <p:sp>
        <p:nvSpPr>
          <p:cNvPr id="14" name="Afgeronde rechthoek 34">
            <a:extLst>
              <a:ext uri="{FF2B5EF4-FFF2-40B4-BE49-F238E27FC236}">
                <a16:creationId xmlns:a16="http://schemas.microsoft.com/office/drawing/2014/main" id="{3462A1E9-AEB7-C5F1-4736-D0C752AA3EC5}"/>
              </a:ext>
            </a:extLst>
          </p:cNvPr>
          <p:cNvSpPr/>
          <p:nvPr/>
        </p:nvSpPr>
        <p:spPr>
          <a:xfrm>
            <a:off x="163316" y="2274575"/>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I.C.</a:t>
            </a:r>
          </a:p>
        </p:txBody>
      </p:sp>
      <p:sp>
        <p:nvSpPr>
          <p:cNvPr id="15" name="Afgeronde rechthoek 35">
            <a:extLst>
              <a:ext uri="{FF2B5EF4-FFF2-40B4-BE49-F238E27FC236}">
                <a16:creationId xmlns:a16="http://schemas.microsoft.com/office/drawing/2014/main" id="{4D8B072F-AC3D-C3FF-62A6-854E5747E063}"/>
              </a:ext>
            </a:extLst>
          </p:cNvPr>
          <p:cNvSpPr/>
          <p:nvPr/>
        </p:nvSpPr>
        <p:spPr>
          <a:xfrm>
            <a:off x="163316" y="2656840"/>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I.D.</a:t>
            </a:r>
          </a:p>
        </p:txBody>
      </p:sp>
      <p:sp>
        <p:nvSpPr>
          <p:cNvPr id="16" name="Afgeronde rechthoek 36">
            <a:extLst>
              <a:ext uri="{FF2B5EF4-FFF2-40B4-BE49-F238E27FC236}">
                <a16:creationId xmlns:a16="http://schemas.microsoft.com/office/drawing/2014/main" id="{8ED15563-A5B0-366A-45B8-F8170DA7B394}"/>
              </a:ext>
            </a:extLst>
          </p:cNvPr>
          <p:cNvSpPr/>
          <p:nvPr/>
        </p:nvSpPr>
        <p:spPr>
          <a:xfrm>
            <a:off x="163316" y="1892311"/>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I.B.</a:t>
            </a:r>
          </a:p>
        </p:txBody>
      </p:sp>
      <p:sp>
        <p:nvSpPr>
          <p:cNvPr id="17" name="Afgeronde rechthoek 37">
            <a:extLst>
              <a:ext uri="{FF2B5EF4-FFF2-40B4-BE49-F238E27FC236}">
                <a16:creationId xmlns:a16="http://schemas.microsoft.com/office/drawing/2014/main" id="{6C6FB460-B7ED-9A2B-63BF-CCCC590B87DF}"/>
              </a:ext>
            </a:extLst>
          </p:cNvPr>
          <p:cNvSpPr/>
          <p:nvPr/>
        </p:nvSpPr>
        <p:spPr>
          <a:xfrm>
            <a:off x="163316" y="3034420"/>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I.E.</a:t>
            </a:r>
          </a:p>
        </p:txBody>
      </p:sp>
      <p:sp>
        <p:nvSpPr>
          <p:cNvPr id="18" name="Afgeronde rechthoek 38">
            <a:extLst>
              <a:ext uri="{FF2B5EF4-FFF2-40B4-BE49-F238E27FC236}">
                <a16:creationId xmlns:a16="http://schemas.microsoft.com/office/drawing/2014/main" id="{284CA4D5-2BBC-BB93-551B-E48A4727AA41}"/>
              </a:ext>
            </a:extLst>
          </p:cNvPr>
          <p:cNvSpPr/>
          <p:nvPr/>
        </p:nvSpPr>
        <p:spPr>
          <a:xfrm>
            <a:off x="163316" y="3416684"/>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I.F.</a:t>
            </a:r>
          </a:p>
        </p:txBody>
      </p:sp>
      <p:sp>
        <p:nvSpPr>
          <p:cNvPr id="19" name="Afgeronde rechthoek 39">
            <a:extLst>
              <a:ext uri="{FF2B5EF4-FFF2-40B4-BE49-F238E27FC236}">
                <a16:creationId xmlns:a16="http://schemas.microsoft.com/office/drawing/2014/main" id="{A64E8BEA-CD91-D4CC-B4EB-DF674455D594}"/>
              </a:ext>
            </a:extLst>
          </p:cNvPr>
          <p:cNvSpPr/>
          <p:nvPr/>
        </p:nvSpPr>
        <p:spPr>
          <a:xfrm>
            <a:off x="163316" y="3798948"/>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I.G.</a:t>
            </a:r>
          </a:p>
        </p:txBody>
      </p:sp>
    </p:spTree>
    <p:extLst>
      <p:ext uri="{BB962C8B-B14F-4D97-AF65-F5344CB8AC3E}">
        <p14:creationId xmlns:p14="http://schemas.microsoft.com/office/powerpoint/2010/main" val="1233902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fgeronde rechthoek 20">
            <a:extLst>
              <a:ext uri="{FF2B5EF4-FFF2-40B4-BE49-F238E27FC236}">
                <a16:creationId xmlns:a16="http://schemas.microsoft.com/office/drawing/2014/main" id="{9210BDDD-4A76-D687-FE45-E9A3CA0E9E9C}"/>
              </a:ext>
            </a:extLst>
          </p:cNvPr>
          <p:cNvSpPr/>
          <p:nvPr/>
        </p:nvSpPr>
        <p:spPr>
          <a:xfrm>
            <a:off x="6576868" y="2291508"/>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103" name="Afgeronde rechthoek 20">
            <a:extLst>
              <a:ext uri="{FF2B5EF4-FFF2-40B4-BE49-F238E27FC236}">
                <a16:creationId xmlns:a16="http://schemas.microsoft.com/office/drawing/2014/main" id="{95252709-B323-E49A-5A04-E23E9ADC118C}"/>
              </a:ext>
            </a:extLst>
          </p:cNvPr>
          <p:cNvSpPr/>
          <p:nvPr/>
        </p:nvSpPr>
        <p:spPr>
          <a:xfrm>
            <a:off x="7818535" y="229718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104" name="Afgeronde rechthoek 20">
            <a:extLst>
              <a:ext uri="{FF2B5EF4-FFF2-40B4-BE49-F238E27FC236}">
                <a16:creationId xmlns:a16="http://schemas.microsoft.com/office/drawing/2014/main" id="{BF77AFDB-DD05-1BB4-AD64-8A79A2BDEFF3}"/>
              </a:ext>
            </a:extLst>
          </p:cNvPr>
          <p:cNvSpPr/>
          <p:nvPr/>
        </p:nvSpPr>
        <p:spPr>
          <a:xfrm>
            <a:off x="2831651" y="228627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105" name="Afgeronde rechthoek 20">
            <a:extLst>
              <a:ext uri="{FF2B5EF4-FFF2-40B4-BE49-F238E27FC236}">
                <a16:creationId xmlns:a16="http://schemas.microsoft.com/office/drawing/2014/main" id="{E58F61F2-97A8-2488-A8C5-3659719DC13A}"/>
              </a:ext>
            </a:extLst>
          </p:cNvPr>
          <p:cNvSpPr/>
          <p:nvPr/>
        </p:nvSpPr>
        <p:spPr>
          <a:xfrm>
            <a:off x="4084090" y="22983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106" name="Afgeronde rechthoek 20">
            <a:extLst>
              <a:ext uri="{FF2B5EF4-FFF2-40B4-BE49-F238E27FC236}">
                <a16:creationId xmlns:a16="http://schemas.microsoft.com/office/drawing/2014/main" id="{8F6448BE-B494-B390-6629-639ABEE6DB87}"/>
              </a:ext>
            </a:extLst>
          </p:cNvPr>
          <p:cNvSpPr/>
          <p:nvPr/>
        </p:nvSpPr>
        <p:spPr>
          <a:xfrm>
            <a:off x="5300091" y="23077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107" name="Afgeronde rechthoek 20">
            <a:extLst>
              <a:ext uri="{FF2B5EF4-FFF2-40B4-BE49-F238E27FC236}">
                <a16:creationId xmlns:a16="http://schemas.microsoft.com/office/drawing/2014/main" id="{61895167-2BF8-A850-FECC-33792CAD0DBC}"/>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108" name="Afgeronde rechthoek 20">
            <a:extLst>
              <a:ext uri="{FF2B5EF4-FFF2-40B4-BE49-F238E27FC236}">
                <a16:creationId xmlns:a16="http://schemas.microsoft.com/office/drawing/2014/main" id="{D4A143B3-2E9C-0378-6419-29D2E171A9D6}"/>
              </a:ext>
            </a:extLst>
          </p:cNvPr>
          <p:cNvSpPr/>
          <p:nvPr/>
        </p:nvSpPr>
        <p:spPr>
          <a:xfrm>
            <a:off x="328632" y="27509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109" name="Afgeronde rechthoek 20">
            <a:extLst>
              <a:ext uri="{FF2B5EF4-FFF2-40B4-BE49-F238E27FC236}">
                <a16:creationId xmlns:a16="http://schemas.microsoft.com/office/drawing/2014/main" id="{F6BF1797-E47D-1C86-D1B3-3376CE2F168E}"/>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47" name="Ovaal 46"/>
          <p:cNvSpPr/>
          <p:nvPr/>
        </p:nvSpPr>
        <p:spPr>
          <a:xfrm>
            <a:off x="192471" y="315204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5" name="Ovaal 64"/>
          <p:cNvSpPr/>
          <p:nvPr/>
        </p:nvSpPr>
        <p:spPr>
          <a:xfrm>
            <a:off x="2756147"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66" name="Rechte verbindingslijn 65"/>
          <p:cNvCxnSpPr>
            <a:cxnSpLocks/>
            <a:stCxn id="68" idx="0"/>
            <a:endCxn id="47" idx="4"/>
          </p:cNvCxnSpPr>
          <p:nvPr/>
        </p:nvCxnSpPr>
        <p:spPr>
          <a:xfrm flipV="1">
            <a:off x="299003" y="3368945"/>
            <a:ext cx="0" cy="90013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28" idx="2"/>
            <a:endCxn id="27" idx="6"/>
          </p:cNvCxnSpPr>
          <p:nvPr/>
        </p:nvCxnSpPr>
        <p:spPr>
          <a:xfrm flipH="1">
            <a:off x="4251974" y="2253133"/>
            <a:ext cx="989834" cy="929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192471" y="4269080"/>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69" name="Rechte verbindingslijn 68"/>
          <p:cNvCxnSpPr>
            <a:cxnSpLocks/>
            <a:stCxn id="47" idx="0"/>
            <a:endCxn id="20" idx="4"/>
          </p:cNvCxnSpPr>
          <p:nvPr/>
        </p:nvCxnSpPr>
        <p:spPr>
          <a:xfrm flipV="1">
            <a:off x="299003" y="2414072"/>
            <a:ext cx="5499" cy="737971"/>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I.A.Bepalen</a:t>
            </a: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en bewaken strategie en plannen</a:t>
            </a:r>
          </a:p>
        </p:txBody>
      </p:sp>
      <p:sp>
        <p:nvSpPr>
          <p:cNvPr id="20" name="Ovaal 19">
            <a:extLst>
              <a:ext uri="{FF2B5EF4-FFF2-40B4-BE49-F238E27FC236}">
                <a16:creationId xmlns:a16="http://schemas.microsoft.com/office/drawing/2014/main" id="{8C5DA7A1-900C-4226-B8BA-168F27BE7E11}"/>
              </a:ext>
            </a:extLst>
          </p:cNvPr>
          <p:cNvSpPr/>
          <p:nvPr/>
        </p:nvSpPr>
        <p:spPr>
          <a:xfrm>
            <a:off x="197970" y="2197170"/>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27" idx="2"/>
            <a:endCxn id="65" idx="6"/>
          </p:cNvCxnSpPr>
          <p:nvPr/>
        </p:nvCxnSpPr>
        <p:spPr>
          <a:xfrm flipH="1" flipV="1">
            <a:off x="2969211" y="2255885"/>
            <a:ext cx="1069699" cy="654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D2F81C10-9A13-4934-A155-F5773C64DF8E}"/>
              </a:ext>
            </a:extLst>
          </p:cNvPr>
          <p:cNvSpPr/>
          <p:nvPr/>
        </p:nvSpPr>
        <p:spPr>
          <a:xfrm>
            <a:off x="4038910" y="215397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8" name="Ovaal 27">
            <a:extLst>
              <a:ext uri="{FF2B5EF4-FFF2-40B4-BE49-F238E27FC236}">
                <a16:creationId xmlns:a16="http://schemas.microsoft.com/office/drawing/2014/main" id="{C9ADD715-416C-47BF-A4C8-F09392C9694C}"/>
              </a:ext>
            </a:extLst>
          </p:cNvPr>
          <p:cNvSpPr/>
          <p:nvPr/>
        </p:nvSpPr>
        <p:spPr>
          <a:xfrm>
            <a:off x="5241808"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9" name="Ovaal 28">
            <a:extLst>
              <a:ext uri="{FF2B5EF4-FFF2-40B4-BE49-F238E27FC236}">
                <a16:creationId xmlns:a16="http://schemas.microsoft.com/office/drawing/2014/main" id="{1217928B-DC6E-49AA-A80C-200EB526E4DF}"/>
              </a:ext>
            </a:extLst>
          </p:cNvPr>
          <p:cNvSpPr/>
          <p:nvPr/>
        </p:nvSpPr>
        <p:spPr>
          <a:xfrm>
            <a:off x="6477345"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30" name="Ovaal 29">
            <a:extLst>
              <a:ext uri="{FF2B5EF4-FFF2-40B4-BE49-F238E27FC236}">
                <a16:creationId xmlns:a16="http://schemas.microsoft.com/office/drawing/2014/main" id="{78FB58FA-3152-4A9C-B24D-7D74EC79214B}"/>
              </a:ext>
            </a:extLst>
          </p:cNvPr>
          <p:cNvSpPr/>
          <p:nvPr/>
        </p:nvSpPr>
        <p:spPr>
          <a:xfrm>
            <a:off x="7725439"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8" name="Rechte verbindingslijn 47">
            <a:extLst>
              <a:ext uri="{FF2B5EF4-FFF2-40B4-BE49-F238E27FC236}">
                <a16:creationId xmlns:a16="http://schemas.microsoft.com/office/drawing/2014/main" id="{A54839D3-A57E-4033-B933-99E2C9C2D73C}"/>
              </a:ext>
            </a:extLst>
          </p:cNvPr>
          <p:cNvCxnSpPr>
            <a:cxnSpLocks/>
            <a:stCxn id="29" idx="2"/>
            <a:endCxn id="28" idx="6"/>
          </p:cNvCxnSpPr>
          <p:nvPr/>
        </p:nvCxnSpPr>
        <p:spPr>
          <a:xfrm flipH="1">
            <a:off x="5454872" y="2253133"/>
            <a:ext cx="1022473"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3E9B66DD-CEE9-46DF-BA70-672E215597CE}"/>
              </a:ext>
            </a:extLst>
          </p:cNvPr>
          <p:cNvCxnSpPr>
            <a:cxnSpLocks/>
            <a:stCxn id="30" idx="2"/>
            <a:endCxn id="29" idx="6"/>
          </p:cNvCxnSpPr>
          <p:nvPr/>
        </p:nvCxnSpPr>
        <p:spPr>
          <a:xfrm flipH="1">
            <a:off x="6690409" y="2253133"/>
            <a:ext cx="1035030"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99CFD69A-175C-47FD-A62F-877DF648B678}"/>
              </a:ext>
            </a:extLst>
          </p:cNvPr>
          <p:cNvCxnSpPr>
            <a:cxnSpLocks/>
            <a:stCxn id="65" idx="2"/>
            <a:endCxn id="20" idx="6"/>
          </p:cNvCxnSpPr>
          <p:nvPr/>
        </p:nvCxnSpPr>
        <p:spPr>
          <a:xfrm flipH="1">
            <a:off x="411034" y="2255885"/>
            <a:ext cx="2345113" cy="4973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DAB862D9-E41F-4817-8F69-46B2D1F3F378}"/>
              </a:ext>
            </a:extLst>
          </p:cNvPr>
          <p:cNvSpPr/>
          <p:nvPr/>
        </p:nvSpPr>
        <p:spPr>
          <a:xfrm>
            <a:off x="1266946" y="73810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36" name="Rechte verbindingslijn 35">
            <a:extLst>
              <a:ext uri="{FF2B5EF4-FFF2-40B4-BE49-F238E27FC236}">
                <a16:creationId xmlns:a16="http://schemas.microsoft.com/office/drawing/2014/main" id="{9023866F-33F0-4AA2-BD25-1E8C06A57694}"/>
              </a:ext>
            </a:extLst>
          </p:cNvPr>
          <p:cNvCxnSpPr>
            <a:cxnSpLocks/>
            <a:stCxn id="20" idx="7"/>
            <a:endCxn id="35" idx="3"/>
          </p:cNvCxnSpPr>
          <p:nvPr/>
        </p:nvCxnSpPr>
        <p:spPr>
          <a:xfrm flipV="1">
            <a:off x="379831" y="923239"/>
            <a:ext cx="918318" cy="130569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2677E49C-83AC-4A99-AE7C-A1DAC7FADDCB}"/>
              </a:ext>
            </a:extLst>
          </p:cNvPr>
          <p:cNvSpPr txBox="1"/>
          <p:nvPr/>
        </p:nvSpPr>
        <p:spPr>
          <a:xfrm>
            <a:off x="1552865" y="664893"/>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0" name="Ovaal 39">
            <a:extLst>
              <a:ext uri="{FF2B5EF4-FFF2-40B4-BE49-F238E27FC236}">
                <a16:creationId xmlns:a16="http://schemas.microsoft.com/office/drawing/2014/main" id="{78C6C263-8580-4E60-86EE-9236C7D31DAA}"/>
              </a:ext>
            </a:extLst>
          </p:cNvPr>
          <p:cNvSpPr/>
          <p:nvPr/>
        </p:nvSpPr>
        <p:spPr>
          <a:xfrm>
            <a:off x="1405452" y="65133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1" name="Ovaal 40">
            <a:extLst>
              <a:ext uri="{FF2B5EF4-FFF2-40B4-BE49-F238E27FC236}">
                <a16:creationId xmlns:a16="http://schemas.microsoft.com/office/drawing/2014/main" id="{10B589ED-3C9A-4C81-AEDD-5B138142E65D}"/>
              </a:ext>
            </a:extLst>
          </p:cNvPr>
          <p:cNvSpPr/>
          <p:nvPr/>
        </p:nvSpPr>
        <p:spPr>
          <a:xfrm>
            <a:off x="1405452" y="846553"/>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Tree>
    <p:extLst>
      <p:ext uri="{BB962C8B-B14F-4D97-AF65-F5344CB8AC3E}">
        <p14:creationId xmlns:p14="http://schemas.microsoft.com/office/powerpoint/2010/main" val="3741862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Afgeronde rechthoek 20">
            <a:extLst>
              <a:ext uri="{FF2B5EF4-FFF2-40B4-BE49-F238E27FC236}">
                <a16:creationId xmlns:a16="http://schemas.microsoft.com/office/drawing/2014/main" id="{3CD1F8A9-408C-E0A7-99C5-9D3FE9839071}"/>
              </a:ext>
            </a:extLst>
          </p:cNvPr>
          <p:cNvSpPr/>
          <p:nvPr/>
        </p:nvSpPr>
        <p:spPr>
          <a:xfrm>
            <a:off x="3037676" y="178723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88" name="Afgeronde rechthoek 20">
            <a:extLst>
              <a:ext uri="{FF2B5EF4-FFF2-40B4-BE49-F238E27FC236}">
                <a16:creationId xmlns:a16="http://schemas.microsoft.com/office/drawing/2014/main" id="{DB7F5F1A-4FAC-5BFE-482C-A7C304D1E481}"/>
              </a:ext>
            </a:extLst>
          </p:cNvPr>
          <p:cNvSpPr/>
          <p:nvPr/>
        </p:nvSpPr>
        <p:spPr>
          <a:xfrm>
            <a:off x="3902572" y="17965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82" name="Afgeronde rechthoek 20">
            <a:extLst>
              <a:ext uri="{FF2B5EF4-FFF2-40B4-BE49-F238E27FC236}">
                <a16:creationId xmlns:a16="http://schemas.microsoft.com/office/drawing/2014/main" id="{41D7A40C-CBE4-8B7F-9DD9-416B3B0847B7}"/>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83" name="Afgeronde rechthoek 20">
            <a:extLst>
              <a:ext uri="{FF2B5EF4-FFF2-40B4-BE49-F238E27FC236}">
                <a16:creationId xmlns:a16="http://schemas.microsoft.com/office/drawing/2014/main" id="{EB7A23FB-52C1-7048-61EE-9A24489CBB00}"/>
              </a:ext>
            </a:extLst>
          </p:cNvPr>
          <p:cNvSpPr/>
          <p:nvPr/>
        </p:nvSpPr>
        <p:spPr>
          <a:xfrm>
            <a:off x="3440644" y="23378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84" name="Afgeronde rechthoek 20">
            <a:extLst>
              <a:ext uri="{FF2B5EF4-FFF2-40B4-BE49-F238E27FC236}">
                <a16:creationId xmlns:a16="http://schemas.microsoft.com/office/drawing/2014/main" id="{4F306772-8DF3-0C34-E95D-D972421424DF}"/>
              </a:ext>
            </a:extLst>
          </p:cNvPr>
          <p:cNvSpPr/>
          <p:nvPr/>
        </p:nvSpPr>
        <p:spPr>
          <a:xfrm>
            <a:off x="4310119" y="23378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89" name="Afgeronde rechthoek 20">
            <a:extLst>
              <a:ext uri="{FF2B5EF4-FFF2-40B4-BE49-F238E27FC236}">
                <a16:creationId xmlns:a16="http://schemas.microsoft.com/office/drawing/2014/main" id="{EFBE804E-A618-3D4A-2770-362596742025}"/>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90" name="Afgeronde rechthoek 20">
            <a:extLst>
              <a:ext uri="{FF2B5EF4-FFF2-40B4-BE49-F238E27FC236}">
                <a16:creationId xmlns:a16="http://schemas.microsoft.com/office/drawing/2014/main" id="{B69390BD-E370-AD58-57D7-BE39C2B41864}"/>
              </a:ext>
            </a:extLst>
          </p:cNvPr>
          <p:cNvSpPr/>
          <p:nvPr/>
        </p:nvSpPr>
        <p:spPr>
          <a:xfrm>
            <a:off x="328632" y="27509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91" name="Afgeronde rechthoek 20">
            <a:extLst>
              <a:ext uri="{FF2B5EF4-FFF2-40B4-BE49-F238E27FC236}">
                <a16:creationId xmlns:a16="http://schemas.microsoft.com/office/drawing/2014/main" id="{B2697B1D-D328-4C3C-60FF-979CF122A7A5}"/>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47" name="Ovaal 46"/>
          <p:cNvSpPr/>
          <p:nvPr/>
        </p:nvSpPr>
        <p:spPr>
          <a:xfrm>
            <a:off x="1115761" y="2812061"/>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5" name="Ovaal 64"/>
          <p:cNvSpPr/>
          <p:nvPr/>
        </p:nvSpPr>
        <p:spPr>
          <a:xfrm>
            <a:off x="2997231"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66" name="Rechte verbindingslijn 65"/>
          <p:cNvCxnSpPr>
            <a:cxnSpLocks/>
            <a:stCxn id="68" idx="6"/>
          </p:cNvCxnSpPr>
          <p:nvPr/>
        </p:nvCxnSpPr>
        <p:spPr>
          <a:xfrm flipV="1">
            <a:off x="1328825" y="4161527"/>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28" idx="2"/>
            <a:endCxn id="27" idx="6"/>
          </p:cNvCxnSpPr>
          <p:nvPr/>
        </p:nvCxnSpPr>
        <p:spPr>
          <a:xfrm flipH="1">
            <a:off x="3604400" y="2257729"/>
            <a:ext cx="189652" cy="6228"/>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1115761" y="408581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69" name="Rechte verbindingslijn 68"/>
          <p:cNvCxnSpPr>
            <a:cxnSpLocks/>
            <a:stCxn id="47" idx="0"/>
            <a:endCxn id="20" idx="4"/>
          </p:cNvCxnSpPr>
          <p:nvPr/>
        </p:nvCxnSpPr>
        <p:spPr>
          <a:xfrm flipV="1">
            <a:off x="1222293" y="2683085"/>
            <a:ext cx="0" cy="12897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408445"/>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 Bepalen en bewaken strategie en plannen</a:t>
            </a:r>
          </a:p>
        </p:txBody>
      </p:sp>
      <p:sp>
        <p:nvSpPr>
          <p:cNvPr id="20" name="Ovaal 19">
            <a:extLst>
              <a:ext uri="{FF2B5EF4-FFF2-40B4-BE49-F238E27FC236}">
                <a16:creationId xmlns:a16="http://schemas.microsoft.com/office/drawing/2014/main" id="{8C5DA7A1-900C-4226-B8BA-168F27BE7E11}"/>
              </a:ext>
            </a:extLst>
          </p:cNvPr>
          <p:cNvSpPr/>
          <p:nvPr/>
        </p:nvSpPr>
        <p:spPr>
          <a:xfrm>
            <a:off x="1115761" y="246618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27" idx="2"/>
            <a:endCxn id="65" idx="6"/>
          </p:cNvCxnSpPr>
          <p:nvPr/>
        </p:nvCxnSpPr>
        <p:spPr>
          <a:xfrm flipH="1" flipV="1">
            <a:off x="3210295" y="2255885"/>
            <a:ext cx="181041" cy="807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D2F81C10-9A13-4934-A155-F5773C64DF8E}"/>
              </a:ext>
            </a:extLst>
          </p:cNvPr>
          <p:cNvSpPr/>
          <p:nvPr/>
        </p:nvSpPr>
        <p:spPr>
          <a:xfrm>
            <a:off x="3391336" y="215550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8" name="Ovaal 27">
            <a:extLst>
              <a:ext uri="{FF2B5EF4-FFF2-40B4-BE49-F238E27FC236}">
                <a16:creationId xmlns:a16="http://schemas.microsoft.com/office/drawing/2014/main" id="{C9ADD715-416C-47BF-A4C8-F09392C9694C}"/>
              </a:ext>
            </a:extLst>
          </p:cNvPr>
          <p:cNvSpPr/>
          <p:nvPr/>
        </p:nvSpPr>
        <p:spPr>
          <a:xfrm>
            <a:off x="3794052" y="214927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9" name="Ovaal 28">
            <a:extLst>
              <a:ext uri="{FF2B5EF4-FFF2-40B4-BE49-F238E27FC236}">
                <a16:creationId xmlns:a16="http://schemas.microsoft.com/office/drawing/2014/main" id="{1217928B-DC6E-49AA-A80C-200EB526E4DF}"/>
              </a:ext>
            </a:extLst>
          </p:cNvPr>
          <p:cNvSpPr/>
          <p:nvPr/>
        </p:nvSpPr>
        <p:spPr>
          <a:xfrm>
            <a:off x="4141786" y="215550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30" name="Ovaal 29">
            <a:extLst>
              <a:ext uri="{FF2B5EF4-FFF2-40B4-BE49-F238E27FC236}">
                <a16:creationId xmlns:a16="http://schemas.microsoft.com/office/drawing/2014/main" id="{78FB58FA-3152-4A9C-B24D-7D74EC79214B}"/>
              </a:ext>
            </a:extLst>
          </p:cNvPr>
          <p:cNvSpPr/>
          <p:nvPr/>
        </p:nvSpPr>
        <p:spPr>
          <a:xfrm>
            <a:off x="4510488"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8" name="Rechte verbindingslijn 47">
            <a:extLst>
              <a:ext uri="{FF2B5EF4-FFF2-40B4-BE49-F238E27FC236}">
                <a16:creationId xmlns:a16="http://schemas.microsoft.com/office/drawing/2014/main" id="{A54839D3-A57E-4033-B933-99E2C9C2D73C}"/>
              </a:ext>
            </a:extLst>
          </p:cNvPr>
          <p:cNvCxnSpPr>
            <a:cxnSpLocks/>
            <a:stCxn id="29" idx="2"/>
            <a:endCxn id="28" idx="6"/>
          </p:cNvCxnSpPr>
          <p:nvPr/>
        </p:nvCxnSpPr>
        <p:spPr>
          <a:xfrm flipH="1" flipV="1">
            <a:off x="4007116" y="2257729"/>
            <a:ext cx="134670" cy="6228"/>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3E9B66DD-CEE9-46DF-BA70-672E215597CE}"/>
              </a:ext>
            </a:extLst>
          </p:cNvPr>
          <p:cNvCxnSpPr>
            <a:cxnSpLocks/>
            <a:stCxn id="30" idx="2"/>
            <a:endCxn id="29" idx="6"/>
          </p:cNvCxnSpPr>
          <p:nvPr/>
        </p:nvCxnSpPr>
        <p:spPr>
          <a:xfrm flipH="1">
            <a:off x="4354850" y="2255885"/>
            <a:ext cx="155638" cy="807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99CFD69A-175C-47FD-A62F-877DF648B678}"/>
              </a:ext>
            </a:extLst>
          </p:cNvPr>
          <p:cNvCxnSpPr>
            <a:cxnSpLocks/>
            <a:stCxn id="65" idx="2"/>
          </p:cNvCxnSpPr>
          <p:nvPr/>
        </p:nvCxnSpPr>
        <p:spPr>
          <a:xfrm flipH="1">
            <a:off x="1505164" y="2255885"/>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DAB862D9-E41F-4817-8F69-46B2D1F3F378}"/>
              </a:ext>
            </a:extLst>
          </p:cNvPr>
          <p:cNvSpPr/>
          <p:nvPr/>
        </p:nvSpPr>
        <p:spPr>
          <a:xfrm>
            <a:off x="1112836" y="73810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36" name="Rechte verbindingslijn 35">
            <a:extLst>
              <a:ext uri="{FF2B5EF4-FFF2-40B4-BE49-F238E27FC236}">
                <a16:creationId xmlns:a16="http://schemas.microsoft.com/office/drawing/2014/main" id="{9023866F-33F0-4AA2-BD25-1E8C06A57694}"/>
              </a:ext>
            </a:extLst>
          </p:cNvPr>
          <p:cNvCxnSpPr>
            <a:cxnSpLocks/>
            <a:stCxn id="20" idx="0"/>
            <a:endCxn id="35" idx="4"/>
          </p:cNvCxnSpPr>
          <p:nvPr/>
        </p:nvCxnSpPr>
        <p:spPr>
          <a:xfrm flipH="1" flipV="1">
            <a:off x="1219368" y="955004"/>
            <a:ext cx="2925" cy="151117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2677E49C-83AC-4A99-AE7C-A1DAC7FADDCB}"/>
              </a:ext>
            </a:extLst>
          </p:cNvPr>
          <p:cNvSpPr txBox="1"/>
          <p:nvPr/>
        </p:nvSpPr>
        <p:spPr>
          <a:xfrm>
            <a:off x="1398755" y="664893"/>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0" name="Ovaal 39">
            <a:extLst>
              <a:ext uri="{FF2B5EF4-FFF2-40B4-BE49-F238E27FC236}">
                <a16:creationId xmlns:a16="http://schemas.microsoft.com/office/drawing/2014/main" id="{78C6C263-8580-4E60-86EE-9236C7D31DAA}"/>
              </a:ext>
            </a:extLst>
          </p:cNvPr>
          <p:cNvSpPr/>
          <p:nvPr/>
        </p:nvSpPr>
        <p:spPr>
          <a:xfrm>
            <a:off x="1251342" y="65133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1" name="Ovaal 40">
            <a:extLst>
              <a:ext uri="{FF2B5EF4-FFF2-40B4-BE49-F238E27FC236}">
                <a16:creationId xmlns:a16="http://schemas.microsoft.com/office/drawing/2014/main" id="{10B589ED-3C9A-4C81-AEDD-5B138142E65D}"/>
              </a:ext>
            </a:extLst>
          </p:cNvPr>
          <p:cNvSpPr/>
          <p:nvPr/>
        </p:nvSpPr>
        <p:spPr>
          <a:xfrm>
            <a:off x="1251342" y="846553"/>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34" name="Rechte verbindingslijn 33">
            <a:extLst>
              <a:ext uri="{FF2B5EF4-FFF2-40B4-BE49-F238E27FC236}">
                <a16:creationId xmlns:a16="http://schemas.microsoft.com/office/drawing/2014/main" id="{E6DC4840-D18A-F591-9422-AD66CEDD3EF3}"/>
              </a:ext>
            </a:extLst>
          </p:cNvPr>
          <p:cNvCxnSpPr>
            <a:cxnSpLocks/>
            <a:endCxn id="20" idx="7"/>
          </p:cNvCxnSpPr>
          <p:nvPr/>
        </p:nvCxnSpPr>
        <p:spPr>
          <a:xfrm flipH="1">
            <a:off x="1297622" y="226320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233E1029-2935-FC41-E1C6-6DAF93FDC2E6}"/>
              </a:ext>
            </a:extLst>
          </p:cNvPr>
          <p:cNvCxnSpPr>
            <a:cxnSpLocks/>
          </p:cNvCxnSpPr>
          <p:nvPr/>
        </p:nvCxnSpPr>
        <p:spPr>
          <a:xfrm flipH="1">
            <a:off x="5136600" y="3935706"/>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52880A63-DE2C-3D20-102E-FF29E5320A97}"/>
              </a:ext>
            </a:extLst>
          </p:cNvPr>
          <p:cNvCxnSpPr>
            <a:cxnSpLocks/>
          </p:cNvCxnSpPr>
          <p:nvPr/>
        </p:nvCxnSpPr>
        <p:spPr>
          <a:xfrm flipH="1" flipV="1">
            <a:off x="5136600" y="2233077"/>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FABE025F-636F-18E3-4022-FEB6D7B5B3F5}"/>
              </a:ext>
            </a:extLst>
          </p:cNvPr>
          <p:cNvCxnSpPr>
            <a:cxnSpLocks/>
            <a:endCxn id="30" idx="6"/>
          </p:cNvCxnSpPr>
          <p:nvPr/>
        </p:nvCxnSpPr>
        <p:spPr>
          <a:xfrm flipH="1" flipV="1">
            <a:off x="4723552" y="2255885"/>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56396421-9796-1042-14F7-A88503F03DD9}"/>
              </a:ext>
            </a:extLst>
          </p:cNvPr>
          <p:cNvCxnSpPr>
            <a:cxnSpLocks/>
          </p:cNvCxnSpPr>
          <p:nvPr/>
        </p:nvCxnSpPr>
        <p:spPr>
          <a:xfrm>
            <a:off x="5352431" y="2466183"/>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Stroomdiagram: Scheidingslijn 66">
            <a:extLst>
              <a:ext uri="{FF2B5EF4-FFF2-40B4-BE49-F238E27FC236}">
                <a16:creationId xmlns:a16="http://schemas.microsoft.com/office/drawing/2014/main" id="{1BBC556D-AC29-8F27-2D28-91FC910D07AA}"/>
              </a:ext>
            </a:extLst>
          </p:cNvPr>
          <p:cNvSpPr/>
          <p:nvPr/>
        </p:nvSpPr>
        <p:spPr>
          <a:xfrm rot="16200000">
            <a:off x="898856" y="2654111"/>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70" name="Stroomdiagram: Scheidingslijn 69">
            <a:extLst>
              <a:ext uri="{FF2B5EF4-FFF2-40B4-BE49-F238E27FC236}">
                <a16:creationId xmlns:a16="http://schemas.microsoft.com/office/drawing/2014/main" id="{D5D91FDC-B4D3-CF93-3F79-AC4A8334283F}"/>
              </a:ext>
            </a:extLst>
          </p:cNvPr>
          <p:cNvSpPr/>
          <p:nvPr/>
        </p:nvSpPr>
        <p:spPr>
          <a:xfrm>
            <a:off x="2997231" y="2151743"/>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Tree>
    <p:extLst>
      <p:ext uri="{BB962C8B-B14F-4D97-AF65-F5344CB8AC3E}">
        <p14:creationId xmlns:p14="http://schemas.microsoft.com/office/powerpoint/2010/main" val="215021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fgeronde rechthoek 20">
            <a:extLst>
              <a:ext uri="{FF2B5EF4-FFF2-40B4-BE49-F238E27FC236}">
                <a16:creationId xmlns:a16="http://schemas.microsoft.com/office/drawing/2014/main" id="{8828F47F-EFFE-D816-D474-B72AC1907ACE}"/>
              </a:ext>
            </a:extLst>
          </p:cNvPr>
          <p:cNvSpPr/>
          <p:nvPr/>
        </p:nvSpPr>
        <p:spPr>
          <a:xfrm>
            <a:off x="1585933" y="229776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E.2.</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88" name="Afgeronde rechthoek 20">
            <a:extLst>
              <a:ext uri="{FF2B5EF4-FFF2-40B4-BE49-F238E27FC236}">
                <a16:creationId xmlns:a16="http://schemas.microsoft.com/office/drawing/2014/main" id="{BF887AFC-1270-9EA8-F50E-C1292BBDAD67}"/>
              </a:ext>
            </a:extLst>
          </p:cNvPr>
          <p:cNvSpPr/>
          <p:nvPr/>
        </p:nvSpPr>
        <p:spPr>
          <a:xfrm>
            <a:off x="1580273" y="285772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E.2.</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Data besturen</a:t>
            </a:r>
          </a:p>
        </p:txBody>
      </p:sp>
      <p:sp>
        <p:nvSpPr>
          <p:cNvPr id="89" name="Afgeronde rechthoek 20">
            <a:extLst>
              <a:ext uri="{FF2B5EF4-FFF2-40B4-BE49-F238E27FC236}">
                <a16:creationId xmlns:a16="http://schemas.microsoft.com/office/drawing/2014/main" id="{4DFCC9B7-0409-A4E5-1E6C-8879846E5554}"/>
              </a:ext>
            </a:extLst>
          </p:cNvPr>
          <p:cNvSpPr/>
          <p:nvPr/>
        </p:nvSpPr>
        <p:spPr>
          <a:xfrm>
            <a:off x="2821809" y="229776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E.3.1. Medewerkers strategie en -plannen opstellen en besturen</a:t>
            </a:r>
          </a:p>
        </p:txBody>
      </p:sp>
      <p:sp>
        <p:nvSpPr>
          <p:cNvPr id="90" name="Afgeronde rechthoek 20">
            <a:extLst>
              <a:ext uri="{FF2B5EF4-FFF2-40B4-BE49-F238E27FC236}">
                <a16:creationId xmlns:a16="http://schemas.microsoft.com/office/drawing/2014/main" id="{FFFEAC4E-0857-969B-0A5C-C583C2670EE8}"/>
              </a:ext>
            </a:extLst>
          </p:cNvPr>
          <p:cNvSpPr/>
          <p:nvPr/>
        </p:nvSpPr>
        <p:spPr>
          <a:xfrm>
            <a:off x="2882885" y="399695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91" name="Afgeronde rechthoek 20">
            <a:extLst>
              <a:ext uri="{FF2B5EF4-FFF2-40B4-BE49-F238E27FC236}">
                <a16:creationId xmlns:a16="http://schemas.microsoft.com/office/drawing/2014/main" id="{98D37122-E571-B0E9-34CB-F3B6988CAE54}"/>
              </a:ext>
            </a:extLst>
          </p:cNvPr>
          <p:cNvSpPr/>
          <p:nvPr/>
        </p:nvSpPr>
        <p:spPr>
          <a:xfrm>
            <a:off x="4056127" y="229776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2" name="Afgeronde rechthoek 20">
            <a:extLst>
              <a:ext uri="{FF2B5EF4-FFF2-40B4-BE49-F238E27FC236}">
                <a16:creationId xmlns:a16="http://schemas.microsoft.com/office/drawing/2014/main" id="{BFCE15BA-596F-A638-9412-AB120A677B6F}"/>
              </a:ext>
            </a:extLst>
          </p:cNvPr>
          <p:cNvSpPr/>
          <p:nvPr/>
        </p:nvSpPr>
        <p:spPr>
          <a:xfrm>
            <a:off x="4056127" y="28505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E.4.</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Digitale producten realiseren</a:t>
            </a:r>
          </a:p>
        </p:txBody>
      </p:sp>
      <p:sp>
        <p:nvSpPr>
          <p:cNvPr id="103" name="Afgeronde rechthoek 20">
            <a:extLst>
              <a:ext uri="{FF2B5EF4-FFF2-40B4-BE49-F238E27FC236}">
                <a16:creationId xmlns:a16="http://schemas.microsoft.com/office/drawing/2014/main" id="{A45E4842-B84F-9C84-0B84-48476CEC933D}"/>
              </a:ext>
            </a:extLst>
          </p:cNvPr>
          <p:cNvSpPr/>
          <p:nvPr/>
        </p:nvSpPr>
        <p:spPr>
          <a:xfrm>
            <a:off x="4056127" y="34033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04" name="Afgeronde rechthoek 20">
            <a:extLst>
              <a:ext uri="{FF2B5EF4-FFF2-40B4-BE49-F238E27FC236}">
                <a16:creationId xmlns:a16="http://schemas.microsoft.com/office/drawing/2014/main" id="{9965E357-33C3-C548-5B5A-39F1E48AE8B3}"/>
              </a:ext>
            </a:extLst>
          </p:cNvPr>
          <p:cNvSpPr/>
          <p:nvPr/>
        </p:nvSpPr>
        <p:spPr>
          <a:xfrm>
            <a:off x="4056127" y="396333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05" name="Afgeronde rechthoek 20">
            <a:extLst>
              <a:ext uri="{FF2B5EF4-FFF2-40B4-BE49-F238E27FC236}">
                <a16:creationId xmlns:a16="http://schemas.microsoft.com/office/drawing/2014/main" id="{0F933E99-17D9-A80A-F75F-A647635779CA}"/>
              </a:ext>
            </a:extLst>
          </p:cNvPr>
          <p:cNvSpPr/>
          <p:nvPr/>
        </p:nvSpPr>
        <p:spPr>
          <a:xfrm>
            <a:off x="5281211" y="228395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106" name="Afgeronde rechthoek 20">
            <a:extLst>
              <a:ext uri="{FF2B5EF4-FFF2-40B4-BE49-F238E27FC236}">
                <a16:creationId xmlns:a16="http://schemas.microsoft.com/office/drawing/2014/main" id="{1525FEB6-ACF3-D4FA-8A3F-2025C8F84E36}"/>
              </a:ext>
            </a:extLst>
          </p:cNvPr>
          <p:cNvSpPr/>
          <p:nvPr/>
        </p:nvSpPr>
        <p:spPr>
          <a:xfrm>
            <a:off x="5281211" y="283676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metinkoopleveranciers</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7" name="Afgeronde rechthoek 20">
            <a:extLst>
              <a:ext uri="{FF2B5EF4-FFF2-40B4-BE49-F238E27FC236}">
                <a16:creationId xmlns:a16="http://schemas.microsoft.com/office/drawing/2014/main" id="{651BAEF6-D848-461D-CB37-8ED8A71FA382}"/>
              </a:ext>
            </a:extLst>
          </p:cNvPr>
          <p:cNvSpPr/>
          <p:nvPr/>
        </p:nvSpPr>
        <p:spPr>
          <a:xfrm>
            <a:off x="6535491" y="227014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108" name="Afgeronde rechthoek 20">
            <a:extLst>
              <a:ext uri="{FF2B5EF4-FFF2-40B4-BE49-F238E27FC236}">
                <a16:creationId xmlns:a16="http://schemas.microsoft.com/office/drawing/2014/main" id="{C9B951C8-6290-126C-D8E5-258F30E5A01D}"/>
              </a:ext>
            </a:extLst>
          </p:cNvPr>
          <p:cNvSpPr/>
          <p:nvPr/>
        </p:nvSpPr>
        <p:spPr>
          <a:xfrm>
            <a:off x="7807130" y="225634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9" name="Afgeronde rechthoek 20">
            <a:extLst>
              <a:ext uri="{FF2B5EF4-FFF2-40B4-BE49-F238E27FC236}">
                <a16:creationId xmlns:a16="http://schemas.microsoft.com/office/drawing/2014/main" id="{99BFF265-4349-8BB9-3C67-48F5FE17EC71}"/>
              </a:ext>
            </a:extLst>
          </p:cNvPr>
          <p:cNvSpPr/>
          <p:nvPr/>
        </p:nvSpPr>
        <p:spPr>
          <a:xfrm>
            <a:off x="322972" y="342720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sp>
        <p:nvSpPr>
          <p:cNvPr id="92" name="Afgeronde rechthoek 20">
            <a:extLst>
              <a:ext uri="{FF2B5EF4-FFF2-40B4-BE49-F238E27FC236}">
                <a16:creationId xmlns:a16="http://schemas.microsoft.com/office/drawing/2014/main" id="{67AE9001-C276-6202-C86F-EBADB82A353D}"/>
              </a:ext>
            </a:extLst>
          </p:cNvPr>
          <p:cNvSpPr/>
          <p:nvPr/>
        </p:nvSpPr>
        <p:spPr>
          <a:xfrm>
            <a:off x="2821808" y="231889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93" name="Afgeronde rechthoek 20">
            <a:extLst>
              <a:ext uri="{FF2B5EF4-FFF2-40B4-BE49-F238E27FC236}">
                <a16:creationId xmlns:a16="http://schemas.microsoft.com/office/drawing/2014/main" id="{47B2E64D-6587-9008-C636-E5228220492E}"/>
              </a:ext>
            </a:extLst>
          </p:cNvPr>
          <p:cNvSpPr/>
          <p:nvPr/>
        </p:nvSpPr>
        <p:spPr>
          <a:xfrm>
            <a:off x="4056126" y="231889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96" name="Afgeronde rechthoek 20">
            <a:extLst>
              <a:ext uri="{FF2B5EF4-FFF2-40B4-BE49-F238E27FC236}">
                <a16:creationId xmlns:a16="http://schemas.microsoft.com/office/drawing/2014/main" id="{25F94CF3-4240-1EDC-6977-7C4398996C6C}"/>
              </a:ext>
            </a:extLst>
          </p:cNvPr>
          <p:cNvSpPr/>
          <p:nvPr/>
        </p:nvSpPr>
        <p:spPr>
          <a:xfrm>
            <a:off x="5281210" y="2305085"/>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97" name="Afgeronde rechthoek 20">
            <a:extLst>
              <a:ext uri="{FF2B5EF4-FFF2-40B4-BE49-F238E27FC236}">
                <a16:creationId xmlns:a16="http://schemas.microsoft.com/office/drawing/2014/main" id="{08DA5736-C703-C532-9CFB-155DD2159B69}"/>
              </a:ext>
            </a:extLst>
          </p:cNvPr>
          <p:cNvSpPr/>
          <p:nvPr/>
        </p:nvSpPr>
        <p:spPr>
          <a:xfrm>
            <a:off x="6535490" y="229127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98" name="Afgeronde rechthoek 20">
            <a:extLst>
              <a:ext uri="{FF2B5EF4-FFF2-40B4-BE49-F238E27FC236}">
                <a16:creationId xmlns:a16="http://schemas.microsoft.com/office/drawing/2014/main" id="{5E4FF63F-5C0E-C12F-B38A-B044C75670EC}"/>
              </a:ext>
            </a:extLst>
          </p:cNvPr>
          <p:cNvSpPr/>
          <p:nvPr/>
        </p:nvSpPr>
        <p:spPr>
          <a:xfrm>
            <a:off x="7807129" y="227746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99" name="Afgeronde rechthoek 20">
            <a:extLst>
              <a:ext uri="{FF2B5EF4-FFF2-40B4-BE49-F238E27FC236}">
                <a16:creationId xmlns:a16="http://schemas.microsoft.com/office/drawing/2014/main" id="{C6C8CB3B-18C2-23F0-EBE5-3FC4EEB3484D}"/>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100" name="Afgeronde rechthoek 20">
            <a:extLst>
              <a:ext uri="{FF2B5EF4-FFF2-40B4-BE49-F238E27FC236}">
                <a16:creationId xmlns:a16="http://schemas.microsoft.com/office/drawing/2014/main" id="{BF269285-CE84-B773-4652-49DD658FE5C7}"/>
              </a:ext>
            </a:extLst>
          </p:cNvPr>
          <p:cNvSpPr/>
          <p:nvPr/>
        </p:nvSpPr>
        <p:spPr>
          <a:xfrm>
            <a:off x="322972" y="2888378"/>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101" name="Afgeronde rechthoek 20">
            <a:extLst>
              <a:ext uri="{FF2B5EF4-FFF2-40B4-BE49-F238E27FC236}">
                <a16:creationId xmlns:a16="http://schemas.microsoft.com/office/drawing/2014/main" id="{3468029D-C687-0CE6-1DAC-3DE4DC60EA6B}"/>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52017" y="96462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I.B. Veranderen bedrijfsinrichting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5DA43B10-590F-B8E9-2123-578670F2E647}"/>
              </a:ext>
            </a:extLst>
          </p:cNvPr>
          <p:cNvSpPr/>
          <p:nvPr/>
        </p:nvSpPr>
        <p:spPr>
          <a:xfrm>
            <a:off x="1266946" y="360211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 name="Ovaal 3">
            <a:extLst>
              <a:ext uri="{FF2B5EF4-FFF2-40B4-BE49-F238E27FC236}">
                <a16:creationId xmlns:a16="http://schemas.microsoft.com/office/drawing/2014/main" id="{5EF4AA63-D889-CDC3-2BCC-8E949F8D2E14}"/>
              </a:ext>
            </a:extLst>
          </p:cNvPr>
          <p:cNvSpPr/>
          <p:nvPr/>
        </p:nvSpPr>
        <p:spPr>
          <a:xfrm>
            <a:off x="2482511" y="2144148"/>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 name="Ovaal 4">
            <a:extLst>
              <a:ext uri="{FF2B5EF4-FFF2-40B4-BE49-F238E27FC236}">
                <a16:creationId xmlns:a16="http://schemas.microsoft.com/office/drawing/2014/main" id="{CC2F87AF-41F7-61AD-904C-68CBA0B82313}"/>
              </a:ext>
            </a:extLst>
          </p:cNvPr>
          <p:cNvSpPr/>
          <p:nvPr/>
        </p:nvSpPr>
        <p:spPr>
          <a:xfrm>
            <a:off x="2482511" y="293514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018CAE27-CE75-A1D7-9E93-52A0A1A76365}"/>
              </a:ext>
            </a:extLst>
          </p:cNvPr>
          <p:cNvCxnSpPr>
            <a:cxnSpLocks/>
            <a:stCxn id="4" idx="4"/>
            <a:endCxn id="5" idx="0"/>
          </p:cNvCxnSpPr>
          <p:nvPr/>
        </p:nvCxnSpPr>
        <p:spPr>
          <a:xfrm>
            <a:off x="2589043" y="2361050"/>
            <a:ext cx="0" cy="574091"/>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Ovaal 7">
            <a:extLst>
              <a:ext uri="{FF2B5EF4-FFF2-40B4-BE49-F238E27FC236}">
                <a16:creationId xmlns:a16="http://schemas.microsoft.com/office/drawing/2014/main" id="{A14FF6C8-E3E4-BDCE-2FFE-2CFC4AD3E7CC}"/>
              </a:ext>
            </a:extLst>
          </p:cNvPr>
          <p:cNvSpPr/>
          <p:nvPr/>
        </p:nvSpPr>
        <p:spPr>
          <a:xfrm>
            <a:off x="2681054" y="408357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10" name="Ovaal 9">
            <a:extLst>
              <a:ext uri="{FF2B5EF4-FFF2-40B4-BE49-F238E27FC236}">
                <a16:creationId xmlns:a16="http://schemas.microsoft.com/office/drawing/2014/main" id="{C6253B54-F7A4-8FE2-026E-3A956ADD0D20}"/>
              </a:ext>
            </a:extLst>
          </p:cNvPr>
          <p:cNvSpPr/>
          <p:nvPr/>
        </p:nvSpPr>
        <p:spPr>
          <a:xfrm>
            <a:off x="2684342" y="214361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D68428D8-3B7B-BEDA-4F01-C31FB9775F55}"/>
              </a:ext>
            </a:extLst>
          </p:cNvPr>
          <p:cNvCxnSpPr>
            <a:cxnSpLocks/>
            <a:stCxn id="10" idx="4"/>
            <a:endCxn id="8" idx="0"/>
          </p:cNvCxnSpPr>
          <p:nvPr/>
        </p:nvCxnSpPr>
        <p:spPr>
          <a:xfrm flipH="1">
            <a:off x="2787586" y="2360521"/>
            <a:ext cx="3288" cy="1723055"/>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CEA65129-6BF0-4A9A-8F55-4C21B5C81DA6}"/>
              </a:ext>
            </a:extLst>
          </p:cNvPr>
          <p:cNvSpPr/>
          <p:nvPr/>
        </p:nvSpPr>
        <p:spPr>
          <a:xfrm>
            <a:off x="3966088" y="3039762"/>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sp>
        <p:nvSpPr>
          <p:cNvPr id="21" name="Ovaal 20">
            <a:extLst>
              <a:ext uri="{FF2B5EF4-FFF2-40B4-BE49-F238E27FC236}">
                <a16:creationId xmlns:a16="http://schemas.microsoft.com/office/drawing/2014/main" id="{9C42A616-833A-17F8-CCEF-0F96097C927E}"/>
              </a:ext>
            </a:extLst>
          </p:cNvPr>
          <p:cNvSpPr/>
          <p:nvPr/>
        </p:nvSpPr>
        <p:spPr>
          <a:xfrm>
            <a:off x="3964061" y="356728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23" name="Ovaal 22">
            <a:extLst>
              <a:ext uri="{FF2B5EF4-FFF2-40B4-BE49-F238E27FC236}">
                <a16:creationId xmlns:a16="http://schemas.microsoft.com/office/drawing/2014/main" id="{6B0004E0-4CA3-CC1A-3400-4DC60767DF49}"/>
              </a:ext>
            </a:extLst>
          </p:cNvPr>
          <p:cNvSpPr/>
          <p:nvPr/>
        </p:nvSpPr>
        <p:spPr>
          <a:xfrm>
            <a:off x="3960474" y="414005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24" name="Ovaal 23">
            <a:extLst>
              <a:ext uri="{FF2B5EF4-FFF2-40B4-BE49-F238E27FC236}">
                <a16:creationId xmlns:a16="http://schemas.microsoft.com/office/drawing/2014/main" id="{A56A52E7-5719-7DA7-D7D7-A0BD70A5489D}"/>
              </a:ext>
            </a:extLst>
          </p:cNvPr>
          <p:cNvSpPr/>
          <p:nvPr/>
        </p:nvSpPr>
        <p:spPr>
          <a:xfrm>
            <a:off x="3962501" y="213820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5" name="Rechte verbindingslijn 24">
            <a:extLst>
              <a:ext uri="{FF2B5EF4-FFF2-40B4-BE49-F238E27FC236}">
                <a16:creationId xmlns:a16="http://schemas.microsoft.com/office/drawing/2014/main" id="{F9A5035C-8468-EA0E-03D4-9423ABD3C109}"/>
              </a:ext>
            </a:extLst>
          </p:cNvPr>
          <p:cNvCxnSpPr>
            <a:cxnSpLocks/>
            <a:stCxn id="24" idx="4"/>
            <a:endCxn id="19" idx="0"/>
          </p:cNvCxnSpPr>
          <p:nvPr/>
        </p:nvCxnSpPr>
        <p:spPr>
          <a:xfrm>
            <a:off x="4069033" y="2355103"/>
            <a:ext cx="3587" cy="68465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0412F40-FD31-1249-1383-090D222A893D}"/>
              </a:ext>
            </a:extLst>
          </p:cNvPr>
          <p:cNvCxnSpPr>
            <a:cxnSpLocks/>
            <a:stCxn id="19" idx="4"/>
            <a:endCxn id="21" idx="0"/>
          </p:cNvCxnSpPr>
          <p:nvPr/>
        </p:nvCxnSpPr>
        <p:spPr>
          <a:xfrm flipH="1">
            <a:off x="4070593" y="3256664"/>
            <a:ext cx="2027" cy="31062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6F47603-4745-AE4F-B14E-C03090E6FF81}"/>
              </a:ext>
            </a:extLst>
          </p:cNvPr>
          <p:cNvCxnSpPr>
            <a:cxnSpLocks/>
            <a:stCxn id="21" idx="4"/>
            <a:endCxn id="23" idx="0"/>
          </p:cNvCxnSpPr>
          <p:nvPr/>
        </p:nvCxnSpPr>
        <p:spPr>
          <a:xfrm flipH="1">
            <a:off x="4067006" y="3784186"/>
            <a:ext cx="3587" cy="35586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9" name="Ovaal 38">
            <a:extLst>
              <a:ext uri="{FF2B5EF4-FFF2-40B4-BE49-F238E27FC236}">
                <a16:creationId xmlns:a16="http://schemas.microsoft.com/office/drawing/2014/main" id="{7142C453-B412-9655-DDFB-BE47CE902DE0}"/>
              </a:ext>
            </a:extLst>
          </p:cNvPr>
          <p:cNvSpPr/>
          <p:nvPr/>
        </p:nvSpPr>
        <p:spPr>
          <a:xfrm>
            <a:off x="5197820" y="3039762"/>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2" name="Ovaal 41">
            <a:extLst>
              <a:ext uri="{FF2B5EF4-FFF2-40B4-BE49-F238E27FC236}">
                <a16:creationId xmlns:a16="http://schemas.microsoft.com/office/drawing/2014/main" id="{943B5C2F-EEF2-809E-F209-F355F3D24C5A}"/>
              </a:ext>
            </a:extLst>
          </p:cNvPr>
          <p:cNvSpPr/>
          <p:nvPr/>
        </p:nvSpPr>
        <p:spPr>
          <a:xfrm>
            <a:off x="5197073" y="213820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3" name="Rechte verbindingslijn 42">
            <a:extLst>
              <a:ext uri="{FF2B5EF4-FFF2-40B4-BE49-F238E27FC236}">
                <a16:creationId xmlns:a16="http://schemas.microsoft.com/office/drawing/2014/main" id="{0D9F3BD8-BE88-4C8C-915E-E647176CD2D3}"/>
              </a:ext>
            </a:extLst>
          </p:cNvPr>
          <p:cNvCxnSpPr>
            <a:cxnSpLocks/>
            <a:stCxn id="42" idx="4"/>
            <a:endCxn id="39" idx="0"/>
          </p:cNvCxnSpPr>
          <p:nvPr/>
        </p:nvCxnSpPr>
        <p:spPr>
          <a:xfrm>
            <a:off x="5303605" y="2355103"/>
            <a:ext cx="747" cy="68465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6681C4F6-B23D-0AE0-7F49-FF9445DE0B18}"/>
              </a:ext>
            </a:extLst>
          </p:cNvPr>
          <p:cNvSpPr/>
          <p:nvPr/>
        </p:nvSpPr>
        <p:spPr>
          <a:xfrm>
            <a:off x="6506294"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6" name="Ovaal 45">
            <a:extLst>
              <a:ext uri="{FF2B5EF4-FFF2-40B4-BE49-F238E27FC236}">
                <a16:creationId xmlns:a16="http://schemas.microsoft.com/office/drawing/2014/main" id="{F5FBE43E-5AF4-1609-4DE0-7F5F8A39B968}"/>
              </a:ext>
            </a:extLst>
          </p:cNvPr>
          <p:cNvSpPr/>
          <p:nvPr/>
        </p:nvSpPr>
        <p:spPr>
          <a:xfrm>
            <a:off x="7762146" y="214133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9" name="Rechte verbindingslijn 48">
            <a:extLst>
              <a:ext uri="{FF2B5EF4-FFF2-40B4-BE49-F238E27FC236}">
                <a16:creationId xmlns:a16="http://schemas.microsoft.com/office/drawing/2014/main" id="{3796AEF0-931F-0ED9-1077-B581D59B4011}"/>
              </a:ext>
            </a:extLst>
          </p:cNvPr>
          <p:cNvCxnSpPr>
            <a:cxnSpLocks/>
            <a:stCxn id="45" idx="6"/>
            <a:endCxn id="46" idx="2"/>
          </p:cNvCxnSpPr>
          <p:nvPr/>
        </p:nvCxnSpPr>
        <p:spPr>
          <a:xfrm flipV="1">
            <a:off x="6719358" y="2249784"/>
            <a:ext cx="1042788" cy="193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09C9119D-8E76-0A56-613C-5AC4C5A6D565}"/>
              </a:ext>
            </a:extLst>
          </p:cNvPr>
          <p:cNvSpPr/>
          <p:nvPr/>
        </p:nvSpPr>
        <p:spPr>
          <a:xfrm>
            <a:off x="1876652" y="77949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4" name="Ovaal 53">
            <a:extLst>
              <a:ext uri="{FF2B5EF4-FFF2-40B4-BE49-F238E27FC236}">
                <a16:creationId xmlns:a16="http://schemas.microsoft.com/office/drawing/2014/main" id="{925B5034-D2A7-3A80-68DF-6E616BDFA9EE}"/>
              </a:ext>
            </a:extLst>
          </p:cNvPr>
          <p:cNvSpPr/>
          <p:nvPr/>
        </p:nvSpPr>
        <p:spPr>
          <a:xfrm>
            <a:off x="2060894" y="6691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5" name="Ovaal 54">
            <a:extLst>
              <a:ext uri="{FF2B5EF4-FFF2-40B4-BE49-F238E27FC236}">
                <a16:creationId xmlns:a16="http://schemas.microsoft.com/office/drawing/2014/main" id="{07ED6BB8-C27E-5923-7997-A126C2EC9A71}"/>
              </a:ext>
            </a:extLst>
          </p:cNvPr>
          <p:cNvSpPr/>
          <p:nvPr/>
        </p:nvSpPr>
        <p:spPr>
          <a:xfrm>
            <a:off x="2060894" y="86435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6" name="Tekstvak 55">
            <a:extLst>
              <a:ext uri="{FF2B5EF4-FFF2-40B4-BE49-F238E27FC236}">
                <a16:creationId xmlns:a16="http://schemas.microsoft.com/office/drawing/2014/main" id="{92484F53-EB32-7290-2477-0FAAFFDBC464}"/>
              </a:ext>
            </a:extLst>
          </p:cNvPr>
          <p:cNvSpPr txBox="1"/>
          <p:nvPr/>
        </p:nvSpPr>
        <p:spPr>
          <a:xfrm>
            <a:off x="2227344" y="68932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chemeClr val="tx1">
                    <a:lumMod val="50000"/>
                  </a:schemeClr>
                </a:solidFill>
                <a:latin typeface="Microsoft JhengHei Light"/>
              </a:rPr>
              <a:t>Energienetrichtlijnen en -patronen vaststellen</a:t>
            </a:r>
            <a:endParaRPr lang="nl-NL"/>
          </a:p>
        </p:txBody>
      </p:sp>
      <p:cxnSp>
        <p:nvCxnSpPr>
          <p:cNvPr id="64" name="Rechte verbindingslijn 63">
            <a:extLst>
              <a:ext uri="{FF2B5EF4-FFF2-40B4-BE49-F238E27FC236}">
                <a16:creationId xmlns:a16="http://schemas.microsoft.com/office/drawing/2014/main" id="{41132FEB-E85B-2556-7EE1-74AB5D967875}"/>
              </a:ext>
            </a:extLst>
          </p:cNvPr>
          <p:cNvCxnSpPr>
            <a:cxnSpLocks/>
            <a:stCxn id="42" idx="6"/>
            <a:endCxn id="45" idx="2"/>
          </p:cNvCxnSpPr>
          <p:nvPr/>
        </p:nvCxnSpPr>
        <p:spPr>
          <a:xfrm>
            <a:off x="5410137" y="2246652"/>
            <a:ext cx="1096157" cy="5065"/>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7D91ECCB-8225-5215-1830-0E0923E5FB90}"/>
              </a:ext>
            </a:extLst>
          </p:cNvPr>
          <p:cNvCxnSpPr>
            <a:cxnSpLocks/>
            <a:stCxn id="24" idx="6"/>
            <a:endCxn id="42" idx="2"/>
          </p:cNvCxnSpPr>
          <p:nvPr/>
        </p:nvCxnSpPr>
        <p:spPr>
          <a:xfrm>
            <a:off x="4175565" y="2246652"/>
            <a:ext cx="1021508"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4023B275-B765-61DA-6E7C-95030D283D6C}"/>
              </a:ext>
            </a:extLst>
          </p:cNvPr>
          <p:cNvCxnSpPr>
            <a:cxnSpLocks/>
            <a:stCxn id="10" idx="6"/>
            <a:endCxn id="24" idx="2"/>
          </p:cNvCxnSpPr>
          <p:nvPr/>
        </p:nvCxnSpPr>
        <p:spPr>
          <a:xfrm flipV="1">
            <a:off x="2897406" y="2246652"/>
            <a:ext cx="1065095" cy="541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E43BDA5C-4D59-E4F1-A82E-88B7675F70BC}"/>
              </a:ext>
            </a:extLst>
          </p:cNvPr>
          <p:cNvCxnSpPr>
            <a:cxnSpLocks/>
            <a:stCxn id="4" idx="6"/>
            <a:endCxn id="10" idx="2"/>
          </p:cNvCxnSpPr>
          <p:nvPr/>
        </p:nvCxnSpPr>
        <p:spPr>
          <a:xfrm flipH="1" flipV="1">
            <a:off x="2684342" y="2252070"/>
            <a:ext cx="11233" cy="52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9DA65E3-FD1D-EC99-6C77-184EA3FD69A2}"/>
              </a:ext>
            </a:extLst>
          </p:cNvPr>
          <p:cNvCxnSpPr>
            <a:cxnSpLocks/>
            <a:stCxn id="2" idx="7"/>
            <a:endCxn id="4" idx="2"/>
          </p:cNvCxnSpPr>
          <p:nvPr/>
        </p:nvCxnSpPr>
        <p:spPr>
          <a:xfrm flipV="1">
            <a:off x="1448807" y="2252599"/>
            <a:ext cx="1033704" cy="138127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14C99ED5-F63D-68BE-7D4B-E56CE3642300}"/>
              </a:ext>
            </a:extLst>
          </p:cNvPr>
          <p:cNvCxnSpPr>
            <a:cxnSpLocks/>
            <a:stCxn id="2" idx="0"/>
            <a:endCxn id="52" idx="4"/>
          </p:cNvCxnSpPr>
          <p:nvPr/>
        </p:nvCxnSpPr>
        <p:spPr>
          <a:xfrm flipV="1">
            <a:off x="1373478" y="996392"/>
            <a:ext cx="609706" cy="260571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480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fgeronde rechthoek 20">
            <a:extLst>
              <a:ext uri="{FF2B5EF4-FFF2-40B4-BE49-F238E27FC236}">
                <a16:creationId xmlns:a16="http://schemas.microsoft.com/office/drawing/2014/main" id="{A8C3186D-F1B6-C521-65EC-897CD9A61CFC}"/>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93" name="Afgeronde rechthoek 20">
            <a:extLst>
              <a:ext uri="{FF2B5EF4-FFF2-40B4-BE49-F238E27FC236}">
                <a16:creationId xmlns:a16="http://schemas.microsoft.com/office/drawing/2014/main" id="{47B2E64D-6587-9008-C636-E5228220492E}"/>
              </a:ext>
            </a:extLst>
          </p:cNvPr>
          <p:cNvSpPr/>
          <p:nvPr/>
        </p:nvSpPr>
        <p:spPr>
          <a:xfrm>
            <a:off x="3440644" y="234000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6" name="Afgeronde rechthoek 20">
            <a:extLst>
              <a:ext uri="{FF2B5EF4-FFF2-40B4-BE49-F238E27FC236}">
                <a16:creationId xmlns:a16="http://schemas.microsoft.com/office/drawing/2014/main" id="{25F94CF3-4240-1EDC-6977-7C4398996C6C}"/>
              </a:ext>
            </a:extLst>
          </p:cNvPr>
          <p:cNvSpPr/>
          <p:nvPr/>
        </p:nvSpPr>
        <p:spPr>
          <a:xfrm>
            <a:off x="4305546" y="234318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97" name="Afgeronde rechthoek 20">
            <a:extLst>
              <a:ext uri="{FF2B5EF4-FFF2-40B4-BE49-F238E27FC236}">
                <a16:creationId xmlns:a16="http://schemas.microsoft.com/office/drawing/2014/main" id="{08DA5736-C703-C532-9CFB-155DD2159B69}"/>
              </a:ext>
            </a:extLst>
          </p:cNvPr>
          <p:cNvSpPr/>
          <p:nvPr/>
        </p:nvSpPr>
        <p:spPr>
          <a:xfrm>
            <a:off x="3044608" y="17965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8" name="Afgeronde rechthoek 20">
            <a:extLst>
              <a:ext uri="{FF2B5EF4-FFF2-40B4-BE49-F238E27FC236}">
                <a16:creationId xmlns:a16="http://schemas.microsoft.com/office/drawing/2014/main" id="{5E4FF63F-5C0E-C12F-B38A-B044C75670EC}"/>
              </a:ext>
            </a:extLst>
          </p:cNvPr>
          <p:cNvSpPr/>
          <p:nvPr/>
        </p:nvSpPr>
        <p:spPr>
          <a:xfrm>
            <a:off x="3910173" y="17938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87" name="Afgeronde rechthoek 20">
            <a:extLst>
              <a:ext uri="{FF2B5EF4-FFF2-40B4-BE49-F238E27FC236}">
                <a16:creationId xmlns:a16="http://schemas.microsoft.com/office/drawing/2014/main" id="{8828F47F-EFFE-D816-D474-B72AC1907ACE}"/>
              </a:ext>
            </a:extLst>
          </p:cNvPr>
          <p:cNvSpPr/>
          <p:nvPr/>
        </p:nvSpPr>
        <p:spPr>
          <a:xfrm>
            <a:off x="1608705" y="181330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88" name="Afgeronde rechthoek 20">
            <a:extLst>
              <a:ext uri="{FF2B5EF4-FFF2-40B4-BE49-F238E27FC236}">
                <a16:creationId xmlns:a16="http://schemas.microsoft.com/office/drawing/2014/main" id="{BF887AFC-1270-9EA8-F50E-C1292BBDAD67}"/>
              </a:ext>
            </a:extLst>
          </p:cNvPr>
          <p:cNvSpPr/>
          <p:nvPr/>
        </p:nvSpPr>
        <p:spPr>
          <a:xfrm>
            <a:off x="1605811" y="2355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90" name="Afgeronde rechthoek 20">
            <a:extLst>
              <a:ext uri="{FF2B5EF4-FFF2-40B4-BE49-F238E27FC236}">
                <a16:creationId xmlns:a16="http://schemas.microsoft.com/office/drawing/2014/main" id="{FFFEAC4E-0857-969B-0A5C-C583C2670EE8}"/>
              </a:ext>
            </a:extLst>
          </p:cNvPr>
          <p:cNvSpPr/>
          <p:nvPr/>
        </p:nvSpPr>
        <p:spPr>
          <a:xfrm>
            <a:off x="2882885" y="399695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02" name="Afgeronde rechthoek 20">
            <a:extLst>
              <a:ext uri="{FF2B5EF4-FFF2-40B4-BE49-F238E27FC236}">
                <a16:creationId xmlns:a16="http://schemas.microsoft.com/office/drawing/2014/main" id="{BFCE15BA-596F-A638-9412-AB120A677B6F}"/>
              </a:ext>
            </a:extLst>
          </p:cNvPr>
          <p:cNvSpPr/>
          <p:nvPr/>
        </p:nvSpPr>
        <p:spPr>
          <a:xfrm>
            <a:off x="5617799"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03" name="Afgeronde rechthoek 20">
            <a:extLst>
              <a:ext uri="{FF2B5EF4-FFF2-40B4-BE49-F238E27FC236}">
                <a16:creationId xmlns:a16="http://schemas.microsoft.com/office/drawing/2014/main" id="{A45E4842-B84F-9C84-0B84-48476CEC933D}"/>
              </a:ext>
            </a:extLst>
          </p:cNvPr>
          <p:cNvSpPr/>
          <p:nvPr/>
        </p:nvSpPr>
        <p:spPr>
          <a:xfrm>
            <a:off x="6516052"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04" name="Afgeronde rechthoek 20">
            <a:extLst>
              <a:ext uri="{FF2B5EF4-FFF2-40B4-BE49-F238E27FC236}">
                <a16:creationId xmlns:a16="http://schemas.microsoft.com/office/drawing/2014/main" id="{9965E357-33C3-C548-5B5A-39F1E48AE8B3}"/>
              </a:ext>
            </a:extLst>
          </p:cNvPr>
          <p:cNvSpPr/>
          <p:nvPr/>
        </p:nvSpPr>
        <p:spPr>
          <a:xfrm>
            <a:off x="7414305"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06" name="Afgeronde rechthoek 20">
            <a:extLst>
              <a:ext uri="{FF2B5EF4-FFF2-40B4-BE49-F238E27FC236}">
                <a16:creationId xmlns:a16="http://schemas.microsoft.com/office/drawing/2014/main" id="{1525FEB6-ACF3-D4FA-8A3F-2025C8F84E36}"/>
              </a:ext>
            </a:extLst>
          </p:cNvPr>
          <p:cNvSpPr/>
          <p:nvPr/>
        </p:nvSpPr>
        <p:spPr>
          <a:xfrm>
            <a:off x="3960474" y="11822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9" name="Afgeronde rechthoek 20">
            <a:extLst>
              <a:ext uri="{FF2B5EF4-FFF2-40B4-BE49-F238E27FC236}">
                <a16:creationId xmlns:a16="http://schemas.microsoft.com/office/drawing/2014/main" id="{99BFF265-4349-8BB9-3C67-48F5FE17EC71}"/>
              </a:ext>
            </a:extLst>
          </p:cNvPr>
          <p:cNvSpPr/>
          <p:nvPr/>
        </p:nvSpPr>
        <p:spPr>
          <a:xfrm>
            <a:off x="322972" y="342720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I.B. Veranderen bedrijfsinrichting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1"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5DA43B10-590F-B8E9-2123-578670F2E647}"/>
              </a:ext>
            </a:extLst>
          </p:cNvPr>
          <p:cNvSpPr/>
          <p:nvPr/>
        </p:nvSpPr>
        <p:spPr>
          <a:xfrm>
            <a:off x="1136450" y="3498758"/>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 name="Ovaal 3">
            <a:extLst>
              <a:ext uri="{FF2B5EF4-FFF2-40B4-BE49-F238E27FC236}">
                <a16:creationId xmlns:a16="http://schemas.microsoft.com/office/drawing/2014/main" id="{5EF4AA63-D889-CDC3-2BCC-8E949F8D2E14}"/>
              </a:ext>
            </a:extLst>
          </p:cNvPr>
          <p:cNvSpPr/>
          <p:nvPr/>
        </p:nvSpPr>
        <p:spPr>
          <a:xfrm>
            <a:off x="2148507" y="214375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 name="Ovaal 4">
            <a:extLst>
              <a:ext uri="{FF2B5EF4-FFF2-40B4-BE49-F238E27FC236}">
                <a16:creationId xmlns:a16="http://schemas.microsoft.com/office/drawing/2014/main" id="{CC2F87AF-41F7-61AD-904C-68CBA0B82313}"/>
              </a:ext>
            </a:extLst>
          </p:cNvPr>
          <p:cNvSpPr/>
          <p:nvPr/>
        </p:nvSpPr>
        <p:spPr>
          <a:xfrm>
            <a:off x="1651084" y="214683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018CAE27-CE75-A1D7-9E93-52A0A1A76365}"/>
              </a:ext>
            </a:extLst>
          </p:cNvPr>
          <p:cNvCxnSpPr>
            <a:cxnSpLocks/>
            <a:stCxn id="4" idx="2"/>
            <a:endCxn id="5" idx="6"/>
          </p:cNvCxnSpPr>
          <p:nvPr/>
        </p:nvCxnSpPr>
        <p:spPr>
          <a:xfrm flipH="1">
            <a:off x="1864148" y="2252210"/>
            <a:ext cx="284359" cy="307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Ovaal 7">
            <a:extLst>
              <a:ext uri="{FF2B5EF4-FFF2-40B4-BE49-F238E27FC236}">
                <a16:creationId xmlns:a16="http://schemas.microsoft.com/office/drawing/2014/main" id="{A14FF6C8-E3E4-BDCE-2FFE-2CFC4AD3E7CC}"/>
              </a:ext>
            </a:extLst>
          </p:cNvPr>
          <p:cNvSpPr/>
          <p:nvPr/>
        </p:nvSpPr>
        <p:spPr>
          <a:xfrm>
            <a:off x="2681054" y="408357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10" name="Ovaal 9">
            <a:extLst>
              <a:ext uri="{FF2B5EF4-FFF2-40B4-BE49-F238E27FC236}">
                <a16:creationId xmlns:a16="http://schemas.microsoft.com/office/drawing/2014/main" id="{C6253B54-F7A4-8FE2-026E-3A956ADD0D20}"/>
              </a:ext>
            </a:extLst>
          </p:cNvPr>
          <p:cNvSpPr/>
          <p:nvPr/>
        </p:nvSpPr>
        <p:spPr>
          <a:xfrm>
            <a:off x="2684342" y="214361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D68428D8-3B7B-BEDA-4F01-C31FB9775F55}"/>
              </a:ext>
            </a:extLst>
          </p:cNvPr>
          <p:cNvCxnSpPr>
            <a:cxnSpLocks/>
          </p:cNvCxnSpPr>
          <p:nvPr/>
        </p:nvCxnSpPr>
        <p:spPr>
          <a:xfrm>
            <a:off x="2523512" y="2478844"/>
            <a:ext cx="3768" cy="1518111"/>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CEA65129-6BF0-4A9A-8F55-4C21B5C81DA6}"/>
              </a:ext>
            </a:extLst>
          </p:cNvPr>
          <p:cNvSpPr/>
          <p:nvPr/>
        </p:nvSpPr>
        <p:spPr>
          <a:xfrm>
            <a:off x="5940667"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21" name="Ovaal 20">
            <a:extLst>
              <a:ext uri="{FF2B5EF4-FFF2-40B4-BE49-F238E27FC236}">
                <a16:creationId xmlns:a16="http://schemas.microsoft.com/office/drawing/2014/main" id="{9C42A616-833A-17F8-CCEF-0F96097C927E}"/>
              </a:ext>
            </a:extLst>
          </p:cNvPr>
          <p:cNvSpPr/>
          <p:nvPr/>
        </p:nvSpPr>
        <p:spPr>
          <a:xfrm>
            <a:off x="6823520"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23" name="Ovaal 22">
            <a:extLst>
              <a:ext uri="{FF2B5EF4-FFF2-40B4-BE49-F238E27FC236}">
                <a16:creationId xmlns:a16="http://schemas.microsoft.com/office/drawing/2014/main" id="{6B0004E0-4CA3-CC1A-3400-4DC60767DF49}"/>
              </a:ext>
            </a:extLst>
          </p:cNvPr>
          <p:cNvSpPr/>
          <p:nvPr/>
        </p:nvSpPr>
        <p:spPr>
          <a:xfrm>
            <a:off x="7706373"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24" name="Ovaal 23">
            <a:extLst>
              <a:ext uri="{FF2B5EF4-FFF2-40B4-BE49-F238E27FC236}">
                <a16:creationId xmlns:a16="http://schemas.microsoft.com/office/drawing/2014/main" id="{A56A52E7-5719-7DA7-D7D7-A0BD70A5489D}"/>
              </a:ext>
            </a:extLst>
          </p:cNvPr>
          <p:cNvSpPr/>
          <p:nvPr/>
        </p:nvSpPr>
        <p:spPr>
          <a:xfrm>
            <a:off x="3351196" y="214479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5" name="Rechte verbindingslijn 24">
            <a:extLst>
              <a:ext uri="{FF2B5EF4-FFF2-40B4-BE49-F238E27FC236}">
                <a16:creationId xmlns:a16="http://schemas.microsoft.com/office/drawing/2014/main" id="{F9A5035C-8468-EA0E-03D4-9423ABD3C109}"/>
              </a:ext>
            </a:extLst>
          </p:cNvPr>
          <p:cNvCxnSpPr>
            <a:cxnSpLocks/>
            <a:stCxn id="46" idx="6"/>
            <a:endCxn id="19" idx="2"/>
          </p:cNvCxnSpPr>
          <p:nvPr/>
        </p:nvCxnSpPr>
        <p:spPr>
          <a:xfrm>
            <a:off x="4828116" y="2243201"/>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0412F40-FD31-1249-1383-090D222A893D}"/>
              </a:ext>
            </a:extLst>
          </p:cNvPr>
          <p:cNvCxnSpPr>
            <a:cxnSpLocks/>
            <a:stCxn id="19" idx="6"/>
            <a:endCxn id="21" idx="2"/>
          </p:cNvCxnSpPr>
          <p:nvPr/>
        </p:nvCxnSpPr>
        <p:spPr>
          <a:xfrm>
            <a:off x="6153731" y="2251717"/>
            <a:ext cx="669789"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6F47603-4745-AE4F-B14E-C03090E6FF81}"/>
              </a:ext>
            </a:extLst>
          </p:cNvPr>
          <p:cNvCxnSpPr>
            <a:cxnSpLocks/>
            <a:stCxn id="21" idx="6"/>
            <a:endCxn id="23" idx="2"/>
          </p:cNvCxnSpPr>
          <p:nvPr/>
        </p:nvCxnSpPr>
        <p:spPr>
          <a:xfrm>
            <a:off x="7036584" y="2251717"/>
            <a:ext cx="669789"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9" name="Ovaal 38">
            <a:extLst>
              <a:ext uri="{FF2B5EF4-FFF2-40B4-BE49-F238E27FC236}">
                <a16:creationId xmlns:a16="http://schemas.microsoft.com/office/drawing/2014/main" id="{7142C453-B412-9655-DDFB-BE47CE902DE0}"/>
              </a:ext>
            </a:extLst>
          </p:cNvPr>
          <p:cNvSpPr/>
          <p:nvPr/>
        </p:nvSpPr>
        <p:spPr>
          <a:xfrm>
            <a:off x="3785225" y="125916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2" name="Ovaal 41">
            <a:extLst>
              <a:ext uri="{FF2B5EF4-FFF2-40B4-BE49-F238E27FC236}">
                <a16:creationId xmlns:a16="http://schemas.microsoft.com/office/drawing/2014/main" id="{943B5C2F-EEF2-809E-F209-F355F3D24C5A}"/>
              </a:ext>
            </a:extLst>
          </p:cNvPr>
          <p:cNvSpPr/>
          <p:nvPr/>
        </p:nvSpPr>
        <p:spPr>
          <a:xfrm>
            <a:off x="3778293"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3" name="Rechte verbindingslijn 42">
            <a:extLst>
              <a:ext uri="{FF2B5EF4-FFF2-40B4-BE49-F238E27FC236}">
                <a16:creationId xmlns:a16="http://schemas.microsoft.com/office/drawing/2014/main" id="{0D9F3BD8-BE88-4C8C-915E-E647176CD2D3}"/>
              </a:ext>
            </a:extLst>
          </p:cNvPr>
          <p:cNvCxnSpPr>
            <a:cxnSpLocks/>
            <a:stCxn id="42" idx="0"/>
            <a:endCxn id="39" idx="4"/>
          </p:cNvCxnSpPr>
          <p:nvPr/>
        </p:nvCxnSpPr>
        <p:spPr>
          <a:xfrm flipV="1">
            <a:off x="3884825" y="1476063"/>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6681C4F6-B23D-0AE0-7F49-FF9445DE0B18}"/>
              </a:ext>
            </a:extLst>
          </p:cNvPr>
          <p:cNvSpPr/>
          <p:nvPr/>
        </p:nvSpPr>
        <p:spPr>
          <a:xfrm>
            <a:off x="4209354" y="213942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6" name="Ovaal 45">
            <a:extLst>
              <a:ext uri="{FF2B5EF4-FFF2-40B4-BE49-F238E27FC236}">
                <a16:creationId xmlns:a16="http://schemas.microsoft.com/office/drawing/2014/main" id="{F5FBE43E-5AF4-1609-4DE0-7F5F8A39B968}"/>
              </a:ext>
            </a:extLst>
          </p:cNvPr>
          <p:cNvSpPr/>
          <p:nvPr/>
        </p:nvSpPr>
        <p:spPr>
          <a:xfrm>
            <a:off x="4615052" y="213475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9" name="Rechte verbindingslijn 48">
            <a:extLst>
              <a:ext uri="{FF2B5EF4-FFF2-40B4-BE49-F238E27FC236}">
                <a16:creationId xmlns:a16="http://schemas.microsoft.com/office/drawing/2014/main" id="{3796AEF0-931F-0ED9-1077-B581D59B4011}"/>
              </a:ext>
            </a:extLst>
          </p:cNvPr>
          <p:cNvCxnSpPr>
            <a:cxnSpLocks/>
            <a:stCxn id="45" idx="6"/>
            <a:endCxn id="46" idx="2"/>
          </p:cNvCxnSpPr>
          <p:nvPr/>
        </p:nvCxnSpPr>
        <p:spPr>
          <a:xfrm flipV="1">
            <a:off x="4422418" y="2243201"/>
            <a:ext cx="192634" cy="46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09C9119D-8E76-0A56-613C-5AC4C5A6D565}"/>
              </a:ext>
            </a:extLst>
          </p:cNvPr>
          <p:cNvSpPr/>
          <p:nvPr/>
        </p:nvSpPr>
        <p:spPr>
          <a:xfrm>
            <a:off x="1876652" y="77949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4" name="Ovaal 53">
            <a:extLst>
              <a:ext uri="{FF2B5EF4-FFF2-40B4-BE49-F238E27FC236}">
                <a16:creationId xmlns:a16="http://schemas.microsoft.com/office/drawing/2014/main" id="{925B5034-D2A7-3A80-68DF-6E616BDFA9EE}"/>
              </a:ext>
            </a:extLst>
          </p:cNvPr>
          <p:cNvSpPr/>
          <p:nvPr/>
        </p:nvSpPr>
        <p:spPr>
          <a:xfrm>
            <a:off x="2060894" y="6691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5" name="Ovaal 54">
            <a:extLst>
              <a:ext uri="{FF2B5EF4-FFF2-40B4-BE49-F238E27FC236}">
                <a16:creationId xmlns:a16="http://schemas.microsoft.com/office/drawing/2014/main" id="{07ED6BB8-C27E-5923-7997-A126C2EC9A71}"/>
              </a:ext>
            </a:extLst>
          </p:cNvPr>
          <p:cNvSpPr/>
          <p:nvPr/>
        </p:nvSpPr>
        <p:spPr>
          <a:xfrm>
            <a:off x="2060894" y="86435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6" name="Tekstvak 55">
            <a:extLst>
              <a:ext uri="{FF2B5EF4-FFF2-40B4-BE49-F238E27FC236}">
                <a16:creationId xmlns:a16="http://schemas.microsoft.com/office/drawing/2014/main" id="{92484F53-EB32-7290-2477-0FAAFFDBC464}"/>
              </a:ext>
            </a:extLst>
          </p:cNvPr>
          <p:cNvSpPr txBox="1"/>
          <p:nvPr/>
        </p:nvSpPr>
        <p:spPr>
          <a:xfrm>
            <a:off x="2227344" y="689320"/>
            <a:ext cx="2619628"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000000">
                    <a:lumMod val="50000"/>
                  </a:srgbClr>
                </a:solidFill>
                <a:effectLst/>
                <a:uLnTx/>
                <a:uFillTx/>
                <a:latin typeface="Microsoft JhengHei Light"/>
                <a:ea typeface="+mn-ea"/>
                <a:cs typeface="+mn-cs"/>
              </a:rPr>
              <a:t>C.1.2 Producten en diensten ontwikkelen en beheren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000000">
                    <a:lumMod val="50000"/>
                  </a:srgbClr>
                </a:solidFill>
                <a:effectLst/>
                <a:uLnTx/>
                <a:uFillTx/>
                <a:latin typeface="Microsoft JhengHei Light"/>
                <a:ea typeface="+mn-ea"/>
                <a:cs typeface="+mn-cs"/>
              </a:rPr>
              <a:t>C.3.3 </a:t>
            </a:r>
            <a:r>
              <a:rPr kumimoji="0" lang="nl-NL" sz="800" b="1" i="0" u="none" strike="noStrike" kern="0" cap="none" spc="0" normalizeH="0" baseline="0" noProof="0">
                <a:ln>
                  <a:noFill/>
                </a:ln>
                <a:solidFill>
                  <a:srgbClr val="000000">
                    <a:lumMod val="50000"/>
                  </a:srgbClr>
                </a:solidFill>
                <a:effectLst/>
                <a:uLnTx/>
                <a:uFillTx/>
                <a:latin typeface="Microsoft JhengHei Light"/>
                <a:ea typeface="+mn-ea"/>
                <a:cs typeface="+mn-cs"/>
              </a:rPr>
              <a:t>Energienetrichtlijnen en -patronen vaststellen</a:t>
            </a:r>
            <a:endParaRPr kumimoji="0" lang="nl-NL" sz="1350" b="0" i="0" u="none" strike="noStrike" kern="1200" cap="none" spc="0" normalizeH="0" baseline="0" noProof="0">
              <a:ln>
                <a:noFill/>
              </a:ln>
              <a:solidFill>
                <a:srgbClr val="000000"/>
              </a:solidFill>
              <a:effectLst/>
              <a:uLnTx/>
              <a:uFillTx/>
              <a:latin typeface="Arial"/>
              <a:ea typeface="+mn-ea"/>
              <a:cs typeface="+mn-cs"/>
            </a:endParaRPr>
          </a:p>
        </p:txBody>
      </p:sp>
      <p:cxnSp>
        <p:nvCxnSpPr>
          <p:cNvPr id="64" name="Rechte verbindingslijn 63">
            <a:extLst>
              <a:ext uri="{FF2B5EF4-FFF2-40B4-BE49-F238E27FC236}">
                <a16:creationId xmlns:a16="http://schemas.microsoft.com/office/drawing/2014/main" id="{41132FEB-E85B-2556-7EE1-74AB5D967875}"/>
              </a:ext>
            </a:extLst>
          </p:cNvPr>
          <p:cNvCxnSpPr>
            <a:cxnSpLocks/>
            <a:stCxn id="42" idx="6"/>
            <a:endCxn id="45" idx="2"/>
          </p:cNvCxnSpPr>
          <p:nvPr/>
        </p:nvCxnSpPr>
        <p:spPr>
          <a:xfrm flipV="1">
            <a:off x="3991357" y="2247880"/>
            <a:ext cx="217997" cy="383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7D91ECCB-8225-5215-1830-0E0923E5FB90}"/>
              </a:ext>
            </a:extLst>
          </p:cNvPr>
          <p:cNvCxnSpPr>
            <a:cxnSpLocks/>
            <a:stCxn id="24" idx="6"/>
            <a:endCxn id="42" idx="2"/>
          </p:cNvCxnSpPr>
          <p:nvPr/>
        </p:nvCxnSpPr>
        <p:spPr>
          <a:xfrm flipV="1">
            <a:off x="3564260" y="2251717"/>
            <a:ext cx="214033" cy="152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4023B275-B765-61DA-6E7C-95030D283D6C}"/>
              </a:ext>
            </a:extLst>
          </p:cNvPr>
          <p:cNvCxnSpPr>
            <a:cxnSpLocks/>
            <a:stCxn id="10" idx="6"/>
            <a:endCxn id="24" idx="2"/>
          </p:cNvCxnSpPr>
          <p:nvPr/>
        </p:nvCxnSpPr>
        <p:spPr>
          <a:xfrm>
            <a:off x="2897406" y="2252070"/>
            <a:ext cx="453790" cy="1174"/>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E43BDA5C-4D59-E4F1-A82E-88B7675F70BC}"/>
              </a:ext>
            </a:extLst>
          </p:cNvPr>
          <p:cNvCxnSpPr>
            <a:cxnSpLocks/>
            <a:stCxn id="4" idx="6"/>
            <a:endCxn id="10" idx="2"/>
          </p:cNvCxnSpPr>
          <p:nvPr/>
        </p:nvCxnSpPr>
        <p:spPr>
          <a:xfrm flipV="1">
            <a:off x="2361571" y="2252070"/>
            <a:ext cx="322771" cy="14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9DA65E3-FD1D-EC99-6C77-184EA3FD69A2}"/>
              </a:ext>
            </a:extLst>
          </p:cNvPr>
          <p:cNvCxnSpPr>
            <a:cxnSpLocks/>
            <a:stCxn id="2" idx="0"/>
          </p:cNvCxnSpPr>
          <p:nvPr/>
        </p:nvCxnSpPr>
        <p:spPr>
          <a:xfrm flipV="1">
            <a:off x="1242982" y="1458930"/>
            <a:ext cx="0" cy="203982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14C99ED5-F63D-68BE-7D4B-E56CE3642300}"/>
              </a:ext>
            </a:extLst>
          </p:cNvPr>
          <p:cNvCxnSpPr>
            <a:cxnSpLocks/>
            <a:endCxn id="52" idx="3"/>
          </p:cNvCxnSpPr>
          <p:nvPr/>
        </p:nvCxnSpPr>
        <p:spPr>
          <a:xfrm flipV="1">
            <a:off x="1242982" y="964627"/>
            <a:ext cx="664873" cy="53026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405A25C2-B5D1-FBE1-A440-03CC46818BA1}"/>
              </a:ext>
            </a:extLst>
          </p:cNvPr>
          <p:cNvCxnSpPr>
            <a:cxnSpLocks/>
            <a:endCxn id="5" idx="3"/>
          </p:cNvCxnSpPr>
          <p:nvPr/>
        </p:nvCxnSpPr>
        <p:spPr>
          <a:xfrm flipV="1">
            <a:off x="1224563" y="2331972"/>
            <a:ext cx="457724" cy="33563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4335225C-34F1-85D8-B1CF-C212BEEE1BF1}"/>
              </a:ext>
            </a:extLst>
          </p:cNvPr>
          <p:cNvCxnSpPr>
            <a:cxnSpLocks/>
            <a:endCxn id="10" idx="3"/>
          </p:cNvCxnSpPr>
          <p:nvPr/>
        </p:nvCxnSpPr>
        <p:spPr>
          <a:xfrm flipV="1">
            <a:off x="2507672" y="2328756"/>
            <a:ext cx="207873" cy="1750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A0C93784-1C89-303A-4634-7CEAC52FAECD}"/>
              </a:ext>
            </a:extLst>
          </p:cNvPr>
          <p:cNvCxnSpPr>
            <a:cxnSpLocks/>
            <a:endCxn id="8" idx="1"/>
          </p:cNvCxnSpPr>
          <p:nvPr/>
        </p:nvCxnSpPr>
        <p:spPr>
          <a:xfrm>
            <a:off x="2520224" y="3952764"/>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11" name="Stroomdiagram: Scheidingslijn 110">
            <a:extLst>
              <a:ext uri="{FF2B5EF4-FFF2-40B4-BE49-F238E27FC236}">
                <a16:creationId xmlns:a16="http://schemas.microsoft.com/office/drawing/2014/main" id="{7E307841-6A3A-7D85-7CCF-B377BDC45392}"/>
              </a:ext>
            </a:extLst>
          </p:cNvPr>
          <p:cNvSpPr/>
          <p:nvPr/>
        </p:nvSpPr>
        <p:spPr>
          <a:xfrm>
            <a:off x="2653639" y="2132663"/>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112" name="Stroomdiagram: Scheidingslijn 111">
            <a:extLst>
              <a:ext uri="{FF2B5EF4-FFF2-40B4-BE49-F238E27FC236}">
                <a16:creationId xmlns:a16="http://schemas.microsoft.com/office/drawing/2014/main" id="{00BD8728-99CE-0EB9-C866-EA2EE65A1943}"/>
              </a:ext>
            </a:extLst>
          </p:cNvPr>
          <p:cNvSpPr/>
          <p:nvPr/>
        </p:nvSpPr>
        <p:spPr>
          <a:xfrm>
            <a:off x="1650443" y="2146596"/>
            <a:ext cx="765530"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Tree>
    <p:extLst>
      <p:ext uri="{BB962C8B-B14F-4D97-AF65-F5344CB8AC3E}">
        <p14:creationId xmlns:p14="http://schemas.microsoft.com/office/powerpoint/2010/main" val="942892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fgeronde rechthoek 20">
            <a:extLst>
              <a:ext uri="{FF2B5EF4-FFF2-40B4-BE49-F238E27FC236}">
                <a16:creationId xmlns:a16="http://schemas.microsoft.com/office/drawing/2014/main" id="{97136A5A-19EF-FE50-1F82-ADF5E9B34A7F}"/>
              </a:ext>
            </a:extLst>
          </p:cNvPr>
          <p:cNvSpPr/>
          <p:nvPr/>
        </p:nvSpPr>
        <p:spPr>
          <a:xfrm>
            <a:off x="2810226" y="228034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38" name="Afgeronde rechthoek 20">
            <a:extLst>
              <a:ext uri="{FF2B5EF4-FFF2-40B4-BE49-F238E27FC236}">
                <a16:creationId xmlns:a16="http://schemas.microsoft.com/office/drawing/2014/main" id="{2CC80110-6F36-D32D-B48C-41803CEE2A18}"/>
              </a:ext>
            </a:extLst>
          </p:cNvPr>
          <p:cNvSpPr/>
          <p:nvPr/>
        </p:nvSpPr>
        <p:spPr>
          <a:xfrm>
            <a:off x="4080366" y="228034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39" name="Afgeronde rechthoek 20">
            <a:extLst>
              <a:ext uri="{FF2B5EF4-FFF2-40B4-BE49-F238E27FC236}">
                <a16:creationId xmlns:a16="http://schemas.microsoft.com/office/drawing/2014/main" id="{D2134D18-F92F-1389-4C9B-8513BAF90559}"/>
              </a:ext>
            </a:extLst>
          </p:cNvPr>
          <p:cNvSpPr/>
          <p:nvPr/>
        </p:nvSpPr>
        <p:spPr>
          <a:xfrm>
            <a:off x="7791894" y="226897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42" name="Afgeronde rechthoek 20">
            <a:extLst>
              <a:ext uri="{FF2B5EF4-FFF2-40B4-BE49-F238E27FC236}">
                <a16:creationId xmlns:a16="http://schemas.microsoft.com/office/drawing/2014/main" id="{2A790859-C284-900C-98B7-8D8ED8068B67}"/>
              </a:ext>
            </a:extLst>
          </p:cNvPr>
          <p:cNvSpPr/>
          <p:nvPr/>
        </p:nvSpPr>
        <p:spPr>
          <a:xfrm>
            <a:off x="1698291" y="230759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43" name="Afgeronde rechthoek 20">
            <a:extLst>
              <a:ext uri="{FF2B5EF4-FFF2-40B4-BE49-F238E27FC236}">
                <a16:creationId xmlns:a16="http://schemas.microsoft.com/office/drawing/2014/main" id="{ABB8A33A-9D3F-B1F9-4FAB-611C998657A8}"/>
              </a:ext>
            </a:extLst>
          </p:cNvPr>
          <p:cNvSpPr/>
          <p:nvPr/>
        </p:nvSpPr>
        <p:spPr>
          <a:xfrm>
            <a:off x="1683417" y="291291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52" name="Afgeronde rechthoek 20">
            <a:extLst>
              <a:ext uri="{FF2B5EF4-FFF2-40B4-BE49-F238E27FC236}">
                <a16:creationId xmlns:a16="http://schemas.microsoft.com/office/drawing/2014/main" id="{D48A8CAD-8F3F-3E6E-5149-4CDD94A8BEEF}"/>
              </a:ext>
            </a:extLst>
          </p:cNvPr>
          <p:cNvSpPr/>
          <p:nvPr/>
        </p:nvSpPr>
        <p:spPr>
          <a:xfrm>
            <a:off x="470920" y="403453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4" name="Ovaal 3">
            <a:extLst>
              <a:ext uri="{FF2B5EF4-FFF2-40B4-BE49-F238E27FC236}">
                <a16:creationId xmlns:a16="http://schemas.microsoft.com/office/drawing/2014/main" id="{EB12B6DF-9F38-497D-4EC1-302920D094CC}"/>
              </a:ext>
            </a:extLst>
          </p:cNvPr>
          <p:cNvSpPr/>
          <p:nvPr/>
        </p:nvSpPr>
        <p:spPr>
          <a:xfrm>
            <a:off x="1298920" y="754896"/>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.C. Bedrijfscontinuïteit en compliance borgen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6" name="Tekstvak 5">
            <a:extLst>
              <a:ext uri="{FF2B5EF4-FFF2-40B4-BE49-F238E27FC236}">
                <a16:creationId xmlns:a16="http://schemas.microsoft.com/office/drawing/2014/main" id="{2677E49C-83AC-4A99-AE7C-A1DAC7FADDCB}"/>
              </a:ext>
            </a:extLst>
          </p:cNvPr>
          <p:cNvSpPr txBox="1"/>
          <p:nvPr/>
        </p:nvSpPr>
        <p:spPr>
          <a:xfrm>
            <a:off x="1660244" y="749954"/>
            <a:ext cx="2526654" cy="215444"/>
          </a:xfrm>
          <a:prstGeom prst="rect">
            <a:avLst/>
          </a:prstGeom>
          <a:noFill/>
        </p:spPr>
        <p:txBody>
          <a:bodyPr wrap="none" rtlCol="0">
            <a:spAutoFit/>
          </a:bodyPr>
          <a:lstStyle/>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1" name="Ovaal 40">
            <a:extLst>
              <a:ext uri="{FF2B5EF4-FFF2-40B4-BE49-F238E27FC236}">
                <a16:creationId xmlns:a16="http://schemas.microsoft.com/office/drawing/2014/main" id="{10B589ED-3C9A-4C81-AEDD-5B138142E65D}"/>
              </a:ext>
            </a:extLst>
          </p:cNvPr>
          <p:cNvSpPr/>
          <p:nvPr/>
        </p:nvSpPr>
        <p:spPr>
          <a:xfrm>
            <a:off x="1469501" y="755657"/>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2" name="Ovaal 1">
            <a:extLst>
              <a:ext uri="{FF2B5EF4-FFF2-40B4-BE49-F238E27FC236}">
                <a16:creationId xmlns:a16="http://schemas.microsoft.com/office/drawing/2014/main" id="{7CA5CC35-4303-CCC9-113E-23EF75F1131B}"/>
              </a:ext>
            </a:extLst>
          </p:cNvPr>
          <p:cNvSpPr/>
          <p:nvPr/>
        </p:nvSpPr>
        <p:spPr>
          <a:xfrm>
            <a:off x="1298920" y="411507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5" name="Ovaal 4">
            <a:extLst>
              <a:ext uri="{FF2B5EF4-FFF2-40B4-BE49-F238E27FC236}">
                <a16:creationId xmlns:a16="http://schemas.microsoft.com/office/drawing/2014/main" id="{5583BB5C-66EC-86E6-2515-6F5B99C0126C}"/>
              </a:ext>
            </a:extLst>
          </p:cNvPr>
          <p:cNvSpPr/>
          <p:nvPr/>
        </p:nvSpPr>
        <p:spPr>
          <a:xfrm>
            <a:off x="2478722"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7" name="Ovaal 6">
            <a:extLst>
              <a:ext uri="{FF2B5EF4-FFF2-40B4-BE49-F238E27FC236}">
                <a16:creationId xmlns:a16="http://schemas.microsoft.com/office/drawing/2014/main" id="{088D38C9-A912-AB30-279C-1FC924072641}"/>
              </a:ext>
            </a:extLst>
          </p:cNvPr>
          <p:cNvSpPr/>
          <p:nvPr/>
        </p:nvSpPr>
        <p:spPr>
          <a:xfrm>
            <a:off x="2478722" y="293796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8" name="Rechte verbindingslijn 7">
            <a:extLst>
              <a:ext uri="{FF2B5EF4-FFF2-40B4-BE49-F238E27FC236}">
                <a16:creationId xmlns:a16="http://schemas.microsoft.com/office/drawing/2014/main" id="{66B8183C-83E0-97B8-ACF5-996F069A41FA}"/>
              </a:ext>
            </a:extLst>
          </p:cNvPr>
          <p:cNvCxnSpPr>
            <a:cxnSpLocks/>
            <a:stCxn id="7" idx="0"/>
            <a:endCxn id="5" idx="4"/>
          </p:cNvCxnSpPr>
          <p:nvPr/>
        </p:nvCxnSpPr>
        <p:spPr>
          <a:xfrm flipV="1">
            <a:off x="2585254" y="2389141"/>
            <a:ext cx="0" cy="548821"/>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233E78A4-0486-48BB-3B3D-3D5A89657DFF}"/>
              </a:ext>
            </a:extLst>
          </p:cNvPr>
          <p:cNvSpPr/>
          <p:nvPr/>
        </p:nvSpPr>
        <p:spPr>
          <a:xfrm>
            <a:off x="2751044"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1" name="Ovaal 10">
            <a:extLst>
              <a:ext uri="{FF2B5EF4-FFF2-40B4-BE49-F238E27FC236}">
                <a16:creationId xmlns:a16="http://schemas.microsoft.com/office/drawing/2014/main" id="{EE7B6E89-7B81-EEB0-56FC-A03161BD1C61}"/>
              </a:ext>
            </a:extLst>
          </p:cNvPr>
          <p:cNvSpPr/>
          <p:nvPr/>
        </p:nvSpPr>
        <p:spPr>
          <a:xfrm>
            <a:off x="3973834"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2" name="Ovaal 11">
            <a:extLst>
              <a:ext uri="{FF2B5EF4-FFF2-40B4-BE49-F238E27FC236}">
                <a16:creationId xmlns:a16="http://schemas.microsoft.com/office/drawing/2014/main" id="{01EF393B-2F70-C706-30E7-D8EDCB660EAC}"/>
              </a:ext>
            </a:extLst>
          </p:cNvPr>
          <p:cNvSpPr/>
          <p:nvPr/>
        </p:nvSpPr>
        <p:spPr>
          <a:xfrm>
            <a:off x="7693472"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13" name="Rechte verbindingslijn 12">
            <a:extLst>
              <a:ext uri="{FF2B5EF4-FFF2-40B4-BE49-F238E27FC236}">
                <a16:creationId xmlns:a16="http://schemas.microsoft.com/office/drawing/2014/main" id="{B38097A5-5F39-CFD0-EC94-EDE2F6E813C9}"/>
              </a:ext>
            </a:extLst>
          </p:cNvPr>
          <p:cNvCxnSpPr>
            <a:cxnSpLocks/>
            <a:stCxn id="2" idx="0"/>
            <a:endCxn id="4" idx="4"/>
          </p:cNvCxnSpPr>
          <p:nvPr/>
        </p:nvCxnSpPr>
        <p:spPr>
          <a:xfrm flipV="1">
            <a:off x="1405452" y="971798"/>
            <a:ext cx="0" cy="3143281"/>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560DBEA4-1B25-3791-9F1C-BF5C89416922}"/>
              </a:ext>
            </a:extLst>
          </p:cNvPr>
          <p:cNvCxnSpPr>
            <a:cxnSpLocks/>
            <a:stCxn id="2" idx="0"/>
            <a:endCxn id="5" idx="3"/>
          </p:cNvCxnSpPr>
          <p:nvPr/>
        </p:nvCxnSpPr>
        <p:spPr>
          <a:xfrm flipV="1">
            <a:off x="1405452" y="2357376"/>
            <a:ext cx="1104473" cy="1757703"/>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AFEBBE78-0F33-405C-4633-2E8C4FCC3CF6}"/>
              </a:ext>
            </a:extLst>
          </p:cNvPr>
          <p:cNvCxnSpPr>
            <a:cxnSpLocks/>
            <a:stCxn id="10" idx="2"/>
            <a:endCxn id="5" idx="6"/>
          </p:cNvCxnSpPr>
          <p:nvPr/>
        </p:nvCxnSpPr>
        <p:spPr>
          <a:xfrm flipH="1">
            <a:off x="2691786" y="2280690"/>
            <a:ext cx="59258"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61FE0C34-5197-F746-0861-0C392B6410B8}"/>
              </a:ext>
            </a:extLst>
          </p:cNvPr>
          <p:cNvCxnSpPr>
            <a:cxnSpLocks/>
            <a:stCxn id="11" idx="2"/>
            <a:endCxn id="10" idx="6"/>
          </p:cNvCxnSpPr>
          <p:nvPr/>
        </p:nvCxnSpPr>
        <p:spPr>
          <a:xfrm flipH="1">
            <a:off x="2964108" y="2280690"/>
            <a:ext cx="1009726"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22A65BBE-E110-45B4-EB22-2100E01B31E1}"/>
              </a:ext>
            </a:extLst>
          </p:cNvPr>
          <p:cNvCxnSpPr>
            <a:cxnSpLocks/>
            <a:stCxn id="12" idx="2"/>
            <a:endCxn id="11" idx="6"/>
          </p:cNvCxnSpPr>
          <p:nvPr/>
        </p:nvCxnSpPr>
        <p:spPr>
          <a:xfrm flipH="1">
            <a:off x="4186898" y="2280690"/>
            <a:ext cx="3506574"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975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al 16">
            <a:extLst>
              <a:ext uri="{FF2B5EF4-FFF2-40B4-BE49-F238E27FC236}">
                <a16:creationId xmlns:a16="http://schemas.microsoft.com/office/drawing/2014/main" id="{CA634CFD-EE70-E42A-AA39-F8D1E49AF15A}"/>
              </a:ext>
            </a:extLst>
          </p:cNvPr>
          <p:cNvSpPr/>
          <p:nvPr/>
        </p:nvSpPr>
        <p:spPr>
          <a:xfrm>
            <a:off x="1707804" y="2147074"/>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8" name="Ovaal 17">
            <a:extLst>
              <a:ext uri="{FF2B5EF4-FFF2-40B4-BE49-F238E27FC236}">
                <a16:creationId xmlns:a16="http://schemas.microsoft.com/office/drawing/2014/main" id="{B5548B08-DBA1-0653-7F5C-E3F1017E9B5F}"/>
              </a:ext>
            </a:extLst>
          </p:cNvPr>
          <p:cNvSpPr/>
          <p:nvPr/>
        </p:nvSpPr>
        <p:spPr>
          <a:xfrm>
            <a:off x="2102484" y="214361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9" name="Ovaal 18">
            <a:extLst>
              <a:ext uri="{FF2B5EF4-FFF2-40B4-BE49-F238E27FC236}">
                <a16:creationId xmlns:a16="http://schemas.microsoft.com/office/drawing/2014/main" id="{045EF4C0-5781-A5B9-D275-371F13F30C51}"/>
              </a:ext>
            </a:extLst>
          </p:cNvPr>
          <p:cNvSpPr/>
          <p:nvPr/>
        </p:nvSpPr>
        <p:spPr>
          <a:xfrm>
            <a:off x="2761482"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0" name="Ovaal 19">
            <a:extLst>
              <a:ext uri="{FF2B5EF4-FFF2-40B4-BE49-F238E27FC236}">
                <a16:creationId xmlns:a16="http://schemas.microsoft.com/office/drawing/2014/main" id="{F32677C1-A47B-8AE6-248E-1FF8D8260F64}"/>
              </a:ext>
            </a:extLst>
          </p:cNvPr>
          <p:cNvSpPr/>
          <p:nvPr/>
        </p:nvSpPr>
        <p:spPr>
          <a:xfrm>
            <a:off x="3632698"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1" name="Ovaal 20">
            <a:extLst>
              <a:ext uri="{FF2B5EF4-FFF2-40B4-BE49-F238E27FC236}">
                <a16:creationId xmlns:a16="http://schemas.microsoft.com/office/drawing/2014/main" id="{BC0AAC4B-1FC5-6E89-0F86-E45780042D80}"/>
              </a:ext>
            </a:extLst>
          </p:cNvPr>
          <p:cNvSpPr/>
          <p:nvPr/>
        </p:nvSpPr>
        <p:spPr>
          <a:xfrm>
            <a:off x="4217641"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 name="Afgeronde rechthoek 20">
            <a:extLst>
              <a:ext uri="{FF2B5EF4-FFF2-40B4-BE49-F238E27FC236}">
                <a16:creationId xmlns:a16="http://schemas.microsoft.com/office/drawing/2014/main" id="{43ECB03C-F0A8-717A-D7C8-AE4CE22F6892}"/>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3" name="Afgeronde rechthoek 20">
            <a:extLst>
              <a:ext uri="{FF2B5EF4-FFF2-40B4-BE49-F238E27FC236}">
                <a16:creationId xmlns:a16="http://schemas.microsoft.com/office/drawing/2014/main" id="{01563BB1-DE6E-5E63-1628-263755130448}"/>
              </a:ext>
            </a:extLst>
          </p:cNvPr>
          <p:cNvSpPr/>
          <p:nvPr/>
        </p:nvSpPr>
        <p:spPr>
          <a:xfrm>
            <a:off x="3440644" y="234000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4" name="Afgeronde rechthoek 20">
            <a:extLst>
              <a:ext uri="{FF2B5EF4-FFF2-40B4-BE49-F238E27FC236}">
                <a16:creationId xmlns:a16="http://schemas.microsoft.com/office/drawing/2014/main" id="{F8649568-D2C9-2560-423D-E53C0E0B6DD8}"/>
              </a:ext>
            </a:extLst>
          </p:cNvPr>
          <p:cNvSpPr/>
          <p:nvPr/>
        </p:nvSpPr>
        <p:spPr>
          <a:xfrm>
            <a:off x="3910173" y="17938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5" name="Afgeronde rechthoek 20">
            <a:extLst>
              <a:ext uri="{FF2B5EF4-FFF2-40B4-BE49-F238E27FC236}">
                <a16:creationId xmlns:a16="http://schemas.microsoft.com/office/drawing/2014/main" id="{68F0C71E-1A67-9AA2-3E38-102167ACE6A3}"/>
              </a:ext>
            </a:extLst>
          </p:cNvPr>
          <p:cNvSpPr/>
          <p:nvPr/>
        </p:nvSpPr>
        <p:spPr>
          <a:xfrm>
            <a:off x="1608705" y="181330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6" name="Afgeronde rechthoek 20">
            <a:extLst>
              <a:ext uri="{FF2B5EF4-FFF2-40B4-BE49-F238E27FC236}">
                <a16:creationId xmlns:a16="http://schemas.microsoft.com/office/drawing/2014/main" id="{4FD8F3D9-B1D6-EA90-B241-301B3C77C542}"/>
              </a:ext>
            </a:extLst>
          </p:cNvPr>
          <p:cNvSpPr/>
          <p:nvPr/>
        </p:nvSpPr>
        <p:spPr>
          <a:xfrm>
            <a:off x="1605811" y="2355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25881" y="4194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I.C. Bedrijfscontinuïteit en compliance borgen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137" name="Tekstvak 136">
            <a:extLst>
              <a:ext uri="{FF2B5EF4-FFF2-40B4-BE49-F238E27FC236}">
                <a16:creationId xmlns:a16="http://schemas.microsoft.com/office/drawing/2014/main" id="{90F484DB-5037-43FD-9FD6-2420CF6EC4B3}"/>
              </a:ext>
            </a:extLst>
          </p:cNvPr>
          <p:cNvSpPr txBox="1"/>
          <p:nvPr/>
        </p:nvSpPr>
        <p:spPr>
          <a:xfrm>
            <a:off x="2315548" y="763608"/>
            <a:ext cx="2541080" cy="215444"/>
          </a:xfrm>
          <a:prstGeom prst="rect">
            <a:avLst/>
          </a:prstGeom>
          <a:noFill/>
        </p:spPr>
        <p:txBody>
          <a:bodyPr wrap="none" rtlCol="0">
            <a:spAutoFit/>
          </a:bodyPr>
          <a:lstStyle/>
          <a:p>
            <a:r>
              <a:rPr lang="nl-NL" sz="800" b="1">
                <a:solidFill>
                  <a:schemeClr val="tx1">
                    <a:lumMod val="50000"/>
                  </a:schemeClr>
                </a:solidFill>
                <a:latin typeface="Microsoft JhengHei Light"/>
              </a:rPr>
              <a:t>C.3.3 </a:t>
            </a:r>
            <a:r>
              <a:rPr lang="nl-NL" sz="800" b="1" kern="0">
                <a:solidFill>
                  <a:schemeClr val="tx1">
                    <a:lumMod val="50000"/>
                  </a:schemeClr>
                </a:solidFill>
                <a:latin typeface="Microsoft JhengHei Light"/>
              </a:rPr>
              <a:t>Energienetrichtlijnen en -patronen vaststellen</a:t>
            </a:r>
            <a:endParaRPr lang="nl-NL"/>
          </a:p>
        </p:txBody>
      </p:sp>
      <p:sp>
        <p:nvSpPr>
          <p:cNvPr id="53" name="Ovaal 52">
            <a:extLst>
              <a:ext uri="{FF2B5EF4-FFF2-40B4-BE49-F238E27FC236}">
                <a16:creationId xmlns:a16="http://schemas.microsoft.com/office/drawing/2014/main" id="{506C3558-35DF-4693-A4C4-7D244681244A}"/>
              </a:ext>
            </a:extLst>
          </p:cNvPr>
          <p:cNvSpPr/>
          <p:nvPr/>
        </p:nvSpPr>
        <p:spPr>
          <a:xfrm>
            <a:off x="1889420" y="76317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39" name="Ovaal 138">
            <a:extLst>
              <a:ext uri="{FF2B5EF4-FFF2-40B4-BE49-F238E27FC236}">
                <a16:creationId xmlns:a16="http://schemas.microsoft.com/office/drawing/2014/main" id="{9F50BA6B-5D44-49DC-A3E1-CC0F4CDE2F89}"/>
              </a:ext>
            </a:extLst>
          </p:cNvPr>
          <p:cNvSpPr/>
          <p:nvPr/>
        </p:nvSpPr>
        <p:spPr>
          <a:xfrm>
            <a:off x="2102484" y="76661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7" name="Afgeronde rechthoek 20">
            <a:extLst>
              <a:ext uri="{FF2B5EF4-FFF2-40B4-BE49-F238E27FC236}">
                <a16:creationId xmlns:a16="http://schemas.microsoft.com/office/drawing/2014/main" id="{D26A5B82-657D-E818-B02D-518ACA3FAE2B}"/>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8" name="Ovaal 7">
            <a:extLst>
              <a:ext uri="{FF2B5EF4-FFF2-40B4-BE49-F238E27FC236}">
                <a16:creationId xmlns:a16="http://schemas.microsoft.com/office/drawing/2014/main" id="{EE961B23-FFCC-DD18-84BC-3980099937E7}"/>
              </a:ext>
            </a:extLst>
          </p:cNvPr>
          <p:cNvSpPr/>
          <p:nvPr/>
        </p:nvSpPr>
        <p:spPr>
          <a:xfrm>
            <a:off x="1132167" y="4083576"/>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10" name="Rechte verbindingslijn 9">
            <a:extLst>
              <a:ext uri="{FF2B5EF4-FFF2-40B4-BE49-F238E27FC236}">
                <a16:creationId xmlns:a16="http://schemas.microsoft.com/office/drawing/2014/main" id="{F83E053F-20C7-BF23-2F23-9D50D33CE2EA}"/>
              </a:ext>
            </a:extLst>
          </p:cNvPr>
          <p:cNvCxnSpPr>
            <a:cxnSpLocks/>
          </p:cNvCxnSpPr>
          <p:nvPr/>
        </p:nvCxnSpPr>
        <p:spPr>
          <a:xfrm flipV="1">
            <a:off x="2361571" y="2252070"/>
            <a:ext cx="322771" cy="140"/>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695538D9-5363-C30D-78DF-B9C5115B7812}"/>
              </a:ext>
            </a:extLst>
          </p:cNvPr>
          <p:cNvCxnSpPr>
            <a:cxnSpLocks/>
            <a:stCxn id="8" idx="0"/>
          </p:cNvCxnSpPr>
          <p:nvPr/>
        </p:nvCxnSpPr>
        <p:spPr>
          <a:xfrm flipV="1">
            <a:off x="1238699" y="1458930"/>
            <a:ext cx="4283" cy="2624646"/>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2F2D00AA-2944-7329-1686-6344FAF3F9CB}"/>
              </a:ext>
            </a:extLst>
          </p:cNvPr>
          <p:cNvCxnSpPr>
            <a:cxnSpLocks/>
            <a:endCxn id="53" idx="3"/>
          </p:cNvCxnSpPr>
          <p:nvPr/>
        </p:nvCxnSpPr>
        <p:spPr>
          <a:xfrm flipV="1">
            <a:off x="1242982" y="948315"/>
            <a:ext cx="677641" cy="546575"/>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CCCD968D-392F-2E21-3466-F2D96F52E708}"/>
              </a:ext>
            </a:extLst>
          </p:cNvPr>
          <p:cNvCxnSpPr>
            <a:cxnSpLocks/>
          </p:cNvCxnSpPr>
          <p:nvPr/>
        </p:nvCxnSpPr>
        <p:spPr>
          <a:xfrm flipV="1">
            <a:off x="1224563" y="2331972"/>
            <a:ext cx="457724" cy="335636"/>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14" name="Stroomdiagram: Scheidingslijn 13">
            <a:extLst>
              <a:ext uri="{FF2B5EF4-FFF2-40B4-BE49-F238E27FC236}">
                <a16:creationId xmlns:a16="http://schemas.microsoft.com/office/drawing/2014/main" id="{C7403CBA-B6BE-8081-B772-F7D656388565}"/>
              </a:ext>
            </a:extLst>
          </p:cNvPr>
          <p:cNvSpPr/>
          <p:nvPr/>
        </p:nvSpPr>
        <p:spPr>
          <a:xfrm>
            <a:off x="2653639" y="2132663"/>
            <a:ext cx="2221719"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5" name="Stroomdiagram: Scheidingslijn 14">
            <a:extLst>
              <a:ext uri="{FF2B5EF4-FFF2-40B4-BE49-F238E27FC236}">
                <a16:creationId xmlns:a16="http://schemas.microsoft.com/office/drawing/2014/main" id="{F2230DD6-D516-CC61-91A5-392E5D68644C}"/>
              </a:ext>
            </a:extLst>
          </p:cNvPr>
          <p:cNvSpPr/>
          <p:nvPr/>
        </p:nvSpPr>
        <p:spPr>
          <a:xfrm>
            <a:off x="1650443" y="2146596"/>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Tree>
    <p:extLst>
      <p:ext uri="{BB962C8B-B14F-4D97-AF65-F5344CB8AC3E}">
        <p14:creationId xmlns:p14="http://schemas.microsoft.com/office/powerpoint/2010/main" val="4154161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fgeronde rechthoek 20">
            <a:extLst>
              <a:ext uri="{FF2B5EF4-FFF2-40B4-BE49-F238E27FC236}">
                <a16:creationId xmlns:a16="http://schemas.microsoft.com/office/drawing/2014/main" id="{48F6D022-3EDC-9F0F-F476-12AC7226B85C}"/>
              </a:ext>
            </a:extLst>
          </p:cNvPr>
          <p:cNvSpPr/>
          <p:nvPr/>
        </p:nvSpPr>
        <p:spPr>
          <a:xfrm>
            <a:off x="1582475" y="230521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37" name="Afgeronde rechthoek 20">
            <a:extLst>
              <a:ext uri="{FF2B5EF4-FFF2-40B4-BE49-F238E27FC236}">
                <a16:creationId xmlns:a16="http://schemas.microsoft.com/office/drawing/2014/main" id="{9597202D-9D40-DDC7-1657-247DB37BC787}"/>
              </a:ext>
            </a:extLst>
          </p:cNvPr>
          <p:cNvSpPr/>
          <p:nvPr/>
        </p:nvSpPr>
        <p:spPr>
          <a:xfrm>
            <a:off x="2818351" y="341082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Medewerkers behouden</a:t>
            </a:r>
          </a:p>
        </p:txBody>
      </p:sp>
      <p:sp>
        <p:nvSpPr>
          <p:cNvPr id="38" name="Afgeronde rechthoek 20">
            <a:extLst>
              <a:ext uri="{FF2B5EF4-FFF2-40B4-BE49-F238E27FC236}">
                <a16:creationId xmlns:a16="http://schemas.microsoft.com/office/drawing/2014/main" id="{A05B0218-A2F4-FDEB-C302-0239BDE88359}"/>
              </a:ext>
            </a:extLst>
          </p:cNvPr>
          <p:cNvSpPr/>
          <p:nvPr/>
        </p:nvSpPr>
        <p:spPr>
          <a:xfrm>
            <a:off x="2818351" y="397077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Medewerkers ontwikkelen</a:t>
            </a:r>
          </a:p>
        </p:txBody>
      </p:sp>
      <p:sp>
        <p:nvSpPr>
          <p:cNvPr id="39" name="Afgeronde rechthoek 20">
            <a:extLst>
              <a:ext uri="{FF2B5EF4-FFF2-40B4-BE49-F238E27FC236}">
                <a16:creationId xmlns:a16="http://schemas.microsoft.com/office/drawing/2014/main" id="{8C70204A-75BB-426C-43C6-D247618816BF}"/>
              </a:ext>
            </a:extLst>
          </p:cNvPr>
          <p:cNvSpPr/>
          <p:nvPr/>
        </p:nvSpPr>
        <p:spPr>
          <a:xfrm>
            <a:off x="4052669" y="341082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Digitale producten leveren</a:t>
            </a:r>
          </a:p>
        </p:txBody>
      </p:sp>
      <p:sp>
        <p:nvSpPr>
          <p:cNvPr id="40" name="Afgeronde rechthoek 20">
            <a:extLst>
              <a:ext uri="{FF2B5EF4-FFF2-40B4-BE49-F238E27FC236}">
                <a16:creationId xmlns:a16="http://schemas.microsoft.com/office/drawing/2014/main" id="{C06CC3B6-73A4-24FD-22E2-31E783383CE0}"/>
              </a:ext>
            </a:extLst>
          </p:cNvPr>
          <p:cNvSpPr/>
          <p:nvPr/>
        </p:nvSpPr>
        <p:spPr>
          <a:xfrm>
            <a:off x="4052669" y="397077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Digitale producten exploiteren</a:t>
            </a:r>
          </a:p>
        </p:txBody>
      </p:sp>
      <p:sp>
        <p:nvSpPr>
          <p:cNvPr id="41" name="Afgeronde rechthoek 20">
            <a:extLst>
              <a:ext uri="{FF2B5EF4-FFF2-40B4-BE49-F238E27FC236}">
                <a16:creationId xmlns:a16="http://schemas.microsoft.com/office/drawing/2014/main" id="{C9B0CA98-2B8F-95EF-6325-FA74B0D8A5AD}"/>
              </a:ext>
            </a:extLst>
          </p:cNvPr>
          <p:cNvSpPr/>
          <p:nvPr/>
        </p:nvSpPr>
        <p:spPr>
          <a:xfrm>
            <a:off x="5277753" y="284420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42" name="Afgeronde rechthoek 20">
            <a:extLst>
              <a:ext uri="{FF2B5EF4-FFF2-40B4-BE49-F238E27FC236}">
                <a16:creationId xmlns:a16="http://schemas.microsoft.com/office/drawing/2014/main" id="{BB983FE6-3FB2-9241-D3CC-64A4AFE37014}"/>
              </a:ext>
            </a:extLst>
          </p:cNvPr>
          <p:cNvSpPr/>
          <p:nvPr/>
        </p:nvSpPr>
        <p:spPr>
          <a:xfrm>
            <a:off x="6532033" y="283039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Faciliteiten beschikbaarstellen</a:t>
            </a:r>
          </a:p>
        </p:txBody>
      </p:sp>
      <p:sp>
        <p:nvSpPr>
          <p:cNvPr id="43" name="Afgeronde rechthoek 20">
            <a:extLst>
              <a:ext uri="{FF2B5EF4-FFF2-40B4-BE49-F238E27FC236}">
                <a16:creationId xmlns:a16="http://schemas.microsoft.com/office/drawing/2014/main" id="{7EEEE656-E249-04F2-C1EB-A497779EF058}"/>
              </a:ext>
            </a:extLst>
          </p:cNvPr>
          <p:cNvSpPr/>
          <p:nvPr/>
        </p:nvSpPr>
        <p:spPr>
          <a:xfrm>
            <a:off x="7803672" y="336939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42034"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I.D. Beschikbaar maken en houden van inzetbare medewerkers</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011690B2-BBDA-3E9F-DEA2-D28CF887AA54}"/>
              </a:ext>
            </a:extLst>
          </p:cNvPr>
          <p:cNvSpPr/>
          <p:nvPr/>
        </p:nvSpPr>
        <p:spPr>
          <a:xfrm>
            <a:off x="2711819" y="353930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B6CCC6E6-7CF6-E004-185B-B54D813B3714}"/>
              </a:ext>
            </a:extLst>
          </p:cNvPr>
          <p:cNvSpPr/>
          <p:nvPr/>
        </p:nvSpPr>
        <p:spPr>
          <a:xfrm>
            <a:off x="2511597" y="246329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5" name="Ovaal 4">
            <a:extLst>
              <a:ext uri="{FF2B5EF4-FFF2-40B4-BE49-F238E27FC236}">
                <a16:creationId xmlns:a16="http://schemas.microsoft.com/office/drawing/2014/main" id="{EB36734B-DB74-3A83-B5A1-F3E60FC8B4CF}"/>
              </a:ext>
            </a:extLst>
          </p:cNvPr>
          <p:cNvSpPr/>
          <p:nvPr/>
        </p:nvSpPr>
        <p:spPr>
          <a:xfrm>
            <a:off x="3955154" y="354530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6" name="Ovaal 5">
            <a:extLst>
              <a:ext uri="{FF2B5EF4-FFF2-40B4-BE49-F238E27FC236}">
                <a16:creationId xmlns:a16="http://schemas.microsoft.com/office/drawing/2014/main" id="{9FD8B5B9-FA09-2F7B-ADD3-293F0044E14C}"/>
              </a:ext>
            </a:extLst>
          </p:cNvPr>
          <p:cNvSpPr/>
          <p:nvPr/>
        </p:nvSpPr>
        <p:spPr>
          <a:xfrm>
            <a:off x="3955154" y="41538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7" name="Ovaal 6">
            <a:extLst>
              <a:ext uri="{FF2B5EF4-FFF2-40B4-BE49-F238E27FC236}">
                <a16:creationId xmlns:a16="http://schemas.microsoft.com/office/drawing/2014/main" id="{143982D2-8657-4723-AC2D-B6BE63453D8D}"/>
              </a:ext>
            </a:extLst>
          </p:cNvPr>
          <p:cNvSpPr/>
          <p:nvPr/>
        </p:nvSpPr>
        <p:spPr>
          <a:xfrm>
            <a:off x="7654545" y="3511648"/>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8" name="Ovaal 7">
            <a:extLst>
              <a:ext uri="{FF2B5EF4-FFF2-40B4-BE49-F238E27FC236}">
                <a16:creationId xmlns:a16="http://schemas.microsoft.com/office/drawing/2014/main" id="{0EA7EC8D-AE70-7BF5-009B-E6584DBCDFC6}"/>
              </a:ext>
            </a:extLst>
          </p:cNvPr>
          <p:cNvSpPr/>
          <p:nvPr/>
        </p:nvSpPr>
        <p:spPr>
          <a:xfrm>
            <a:off x="6380549" y="27481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chemeClr val="tx1"/>
                </a:solidFill>
                <a:latin typeface="Arial"/>
              </a:rPr>
              <a:t>2</a:t>
            </a:r>
            <a:endParaRPr kumimoji="0" lang="nl-NL" sz="900" b="0" i="0" u="none" strike="noStrike" kern="1200" cap="none" spc="0" normalizeH="0" baseline="0" noProof="0">
              <a:ln>
                <a:noFill/>
              </a:ln>
              <a:solidFill>
                <a:schemeClr val="tx1"/>
              </a:solidFill>
              <a:effectLst/>
              <a:uLnTx/>
              <a:uFillTx/>
              <a:latin typeface="Arial"/>
              <a:ea typeface="+mn-ea"/>
              <a:cs typeface="+mn-cs"/>
            </a:endParaRPr>
          </a:p>
        </p:txBody>
      </p:sp>
      <p:sp>
        <p:nvSpPr>
          <p:cNvPr id="9" name="Ovaal 8">
            <a:extLst>
              <a:ext uri="{FF2B5EF4-FFF2-40B4-BE49-F238E27FC236}">
                <a16:creationId xmlns:a16="http://schemas.microsoft.com/office/drawing/2014/main" id="{E7020A7C-329F-FC76-E815-71CD50542648}"/>
              </a:ext>
            </a:extLst>
          </p:cNvPr>
          <p:cNvSpPr/>
          <p:nvPr/>
        </p:nvSpPr>
        <p:spPr>
          <a:xfrm>
            <a:off x="5156993" y="27481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10" name="Ovaal 9">
            <a:extLst>
              <a:ext uri="{FF2B5EF4-FFF2-40B4-BE49-F238E27FC236}">
                <a16:creationId xmlns:a16="http://schemas.microsoft.com/office/drawing/2014/main" id="{00AF0AA8-D20E-F4D2-DD68-059923093CD7}"/>
              </a:ext>
            </a:extLst>
          </p:cNvPr>
          <p:cNvSpPr/>
          <p:nvPr/>
        </p:nvSpPr>
        <p:spPr>
          <a:xfrm>
            <a:off x="2711819" y="409423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4FBEA629-A789-8E05-BB67-25D82174FD70}"/>
              </a:ext>
            </a:extLst>
          </p:cNvPr>
          <p:cNvCxnSpPr>
            <a:cxnSpLocks/>
            <a:stCxn id="2" idx="0"/>
            <a:endCxn id="4" idx="4"/>
          </p:cNvCxnSpPr>
          <p:nvPr/>
        </p:nvCxnSpPr>
        <p:spPr>
          <a:xfrm flipH="1" flipV="1">
            <a:off x="2618129" y="2680201"/>
            <a:ext cx="200222" cy="85910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3AFAE341-296C-8F71-C335-6D55439A400C}"/>
              </a:ext>
            </a:extLst>
          </p:cNvPr>
          <p:cNvCxnSpPr>
            <a:cxnSpLocks/>
            <a:stCxn id="10" idx="0"/>
            <a:endCxn id="2" idx="4"/>
          </p:cNvCxnSpPr>
          <p:nvPr/>
        </p:nvCxnSpPr>
        <p:spPr>
          <a:xfrm flipV="1">
            <a:off x="2818351" y="3756203"/>
            <a:ext cx="0" cy="3380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13BB4711-E094-F423-F004-61DB986C9389}"/>
              </a:ext>
            </a:extLst>
          </p:cNvPr>
          <p:cNvCxnSpPr>
            <a:cxnSpLocks/>
            <a:stCxn id="5" idx="2"/>
            <a:endCxn id="2" idx="6"/>
          </p:cNvCxnSpPr>
          <p:nvPr/>
        </p:nvCxnSpPr>
        <p:spPr>
          <a:xfrm flipH="1" flipV="1">
            <a:off x="2924883" y="3647752"/>
            <a:ext cx="1030271" cy="6005"/>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A06F163C-EA30-1B24-FE14-F08CCA781731}"/>
              </a:ext>
            </a:extLst>
          </p:cNvPr>
          <p:cNvCxnSpPr>
            <a:cxnSpLocks/>
            <a:stCxn id="5" idx="7"/>
            <a:endCxn id="9" idx="3"/>
          </p:cNvCxnSpPr>
          <p:nvPr/>
        </p:nvCxnSpPr>
        <p:spPr>
          <a:xfrm flipV="1">
            <a:off x="4137015" y="2933239"/>
            <a:ext cx="1051181" cy="643832"/>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9B2A0DA7-4F45-5EF1-62A7-6968EAF2692F}"/>
              </a:ext>
            </a:extLst>
          </p:cNvPr>
          <p:cNvCxnSpPr>
            <a:cxnSpLocks/>
            <a:stCxn id="9" idx="6"/>
            <a:endCxn id="8" idx="2"/>
          </p:cNvCxnSpPr>
          <p:nvPr/>
        </p:nvCxnSpPr>
        <p:spPr>
          <a:xfrm>
            <a:off x="5370057" y="2856553"/>
            <a:ext cx="1010492"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FBDE1786-F13C-DC10-95FE-D6A3AFC5D13E}"/>
              </a:ext>
            </a:extLst>
          </p:cNvPr>
          <p:cNvCxnSpPr>
            <a:cxnSpLocks/>
            <a:stCxn id="7" idx="1"/>
            <a:endCxn id="8" idx="5"/>
          </p:cNvCxnSpPr>
          <p:nvPr/>
        </p:nvCxnSpPr>
        <p:spPr>
          <a:xfrm flipH="1" flipV="1">
            <a:off x="6562410" y="2933239"/>
            <a:ext cx="1123338" cy="610174"/>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004EBC55-760A-A34F-44E9-6504B7E2735C}"/>
              </a:ext>
            </a:extLst>
          </p:cNvPr>
          <p:cNvCxnSpPr>
            <a:cxnSpLocks/>
            <a:stCxn id="6" idx="0"/>
            <a:endCxn id="5" idx="4"/>
          </p:cNvCxnSpPr>
          <p:nvPr/>
        </p:nvCxnSpPr>
        <p:spPr>
          <a:xfrm flipV="1">
            <a:off x="4061686" y="3762208"/>
            <a:ext cx="0" cy="391594"/>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4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6">
            <a:extLst>
              <a:ext uri="{FF2B5EF4-FFF2-40B4-BE49-F238E27FC236}">
                <a16:creationId xmlns:a16="http://schemas.microsoft.com/office/drawing/2014/main" id="{CEBA1228-15FC-419B-A55C-E00CB00A62BA}"/>
              </a:ext>
            </a:extLst>
          </p:cNvPr>
          <p:cNvSpPr/>
          <p:nvPr/>
        </p:nvSpPr>
        <p:spPr>
          <a:xfrm>
            <a:off x="549321" y="822933"/>
            <a:ext cx="6695293" cy="60072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C.1. Klanten bedienen</a:t>
            </a:r>
          </a:p>
        </p:txBody>
      </p:sp>
      <p:sp>
        <p:nvSpPr>
          <p:cNvPr id="7" name="Afgeronde rechthoek 7">
            <a:extLst>
              <a:ext uri="{FF2B5EF4-FFF2-40B4-BE49-F238E27FC236}">
                <a16:creationId xmlns:a16="http://schemas.microsoft.com/office/drawing/2014/main" id="{8998159B-7303-4A41-A7CC-94769A5968D7}"/>
              </a:ext>
            </a:extLst>
          </p:cNvPr>
          <p:cNvSpPr/>
          <p:nvPr/>
        </p:nvSpPr>
        <p:spPr>
          <a:xfrm>
            <a:off x="601876" y="1060546"/>
            <a:ext cx="6588738"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klanten te bedienen, </a:t>
            </a:r>
          </a:p>
          <a:p>
            <a:pPr algn="ctr" defTabSz="767871">
              <a:defRPr/>
            </a:pPr>
            <a:r>
              <a:rPr lang="nl-NL" sz="825" kern="0">
                <a:solidFill>
                  <a:srgbClr val="000000"/>
                </a:solidFill>
                <a:latin typeface="Microsoft JhengHei Light"/>
              </a:rPr>
              <a:t>zodat zij onze producten en diensten afnemen en optimaal gebruiken.</a:t>
            </a:r>
          </a:p>
        </p:txBody>
      </p:sp>
      <p:sp>
        <p:nvSpPr>
          <p:cNvPr id="8" name="Afgeronde rechthoek 8">
            <a:extLst>
              <a:ext uri="{FF2B5EF4-FFF2-40B4-BE49-F238E27FC236}">
                <a16:creationId xmlns:a16="http://schemas.microsoft.com/office/drawing/2014/main" id="{926BCF35-17F7-4E3D-A987-498EB46ACEDC}"/>
              </a:ext>
            </a:extLst>
          </p:cNvPr>
          <p:cNvSpPr/>
          <p:nvPr/>
        </p:nvSpPr>
        <p:spPr>
          <a:xfrm>
            <a:off x="547870" y="3577239"/>
            <a:ext cx="6696744" cy="600727"/>
          </a:xfrm>
          <a:prstGeom prst="roundRect">
            <a:avLst/>
          </a:prstGeom>
          <a:solidFill>
            <a:srgbClr val="FFFFCC"/>
          </a:solidFill>
          <a:ln w="3175" cap="flat" cmpd="sng" algn="ctr">
            <a:solidFill>
              <a:srgbClr val="FFC000"/>
            </a:solidFill>
            <a:prstDash val="solid"/>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C.5. Werkzaamheden uitvoeren aan energienetten</a:t>
            </a:r>
          </a:p>
          <a:p>
            <a:pPr defTabSz="767871">
              <a:defRPr/>
            </a:pPr>
            <a:endParaRPr lang="nl-NL" sz="1050" b="1" kern="0">
              <a:solidFill>
                <a:srgbClr val="000000"/>
              </a:solidFill>
              <a:latin typeface="Microsoft JhengHei Light"/>
            </a:endParaRPr>
          </a:p>
        </p:txBody>
      </p:sp>
      <p:sp>
        <p:nvSpPr>
          <p:cNvPr id="9" name="Afgeronde rechthoek 9">
            <a:extLst>
              <a:ext uri="{FF2B5EF4-FFF2-40B4-BE49-F238E27FC236}">
                <a16:creationId xmlns:a16="http://schemas.microsoft.com/office/drawing/2014/main" id="{249F2911-625B-4FCA-97F2-F409E9385D33}"/>
              </a:ext>
            </a:extLst>
          </p:cNvPr>
          <p:cNvSpPr/>
          <p:nvPr/>
        </p:nvSpPr>
        <p:spPr>
          <a:xfrm>
            <a:off x="601877" y="3814852"/>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werkzaamheden aan de energienetten uit te voeren, zoals aanleg, vervanging of onderhoud, </a:t>
            </a:r>
          </a:p>
          <a:p>
            <a:pPr algn="ctr" defTabSz="767871">
              <a:defRPr/>
            </a:pPr>
            <a:r>
              <a:rPr lang="nl-NL" sz="825" kern="0">
                <a:solidFill>
                  <a:srgbClr val="000000"/>
                </a:solidFill>
                <a:latin typeface="Microsoft JhengHei Light"/>
              </a:rPr>
              <a:t>zodat de werkzaamheden efficiënt en voorspelbaar worden uitgevoerd. </a:t>
            </a:r>
          </a:p>
        </p:txBody>
      </p:sp>
      <p:sp>
        <p:nvSpPr>
          <p:cNvPr id="10" name="Afgeronde rechthoek 10">
            <a:extLst>
              <a:ext uri="{FF2B5EF4-FFF2-40B4-BE49-F238E27FC236}">
                <a16:creationId xmlns:a16="http://schemas.microsoft.com/office/drawing/2014/main" id="{2F8CB203-E430-45AC-983A-125E2FD0C8BB}"/>
              </a:ext>
            </a:extLst>
          </p:cNvPr>
          <p:cNvSpPr/>
          <p:nvPr/>
        </p:nvSpPr>
        <p:spPr>
          <a:xfrm>
            <a:off x="549321" y="1471005"/>
            <a:ext cx="6696744" cy="646937"/>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C.2. Energie transporteren</a:t>
            </a:r>
          </a:p>
        </p:txBody>
      </p:sp>
      <p:sp>
        <p:nvSpPr>
          <p:cNvPr id="11" name="Afgeronde rechthoek 11">
            <a:extLst>
              <a:ext uri="{FF2B5EF4-FFF2-40B4-BE49-F238E27FC236}">
                <a16:creationId xmlns:a16="http://schemas.microsoft.com/office/drawing/2014/main" id="{661826B5-E514-4E03-9A21-BD76367FD09F}"/>
              </a:ext>
            </a:extLst>
          </p:cNvPr>
          <p:cNvSpPr/>
          <p:nvPr/>
        </p:nvSpPr>
        <p:spPr>
          <a:xfrm>
            <a:off x="603328" y="17626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energieaanbod en -afname bij elkaar te brengen, te balanceren en in continuïteit te waarborgen, </a:t>
            </a:r>
          </a:p>
          <a:p>
            <a:pPr algn="ctr" defTabSz="767871">
              <a:defRPr/>
            </a:pPr>
            <a:r>
              <a:rPr lang="nl-NL" sz="825" kern="0">
                <a:solidFill>
                  <a:srgbClr val="000000"/>
                </a:solidFill>
                <a:latin typeface="Microsoft JhengHei Light"/>
              </a:rPr>
              <a:t>zodat de klanten energie krijgen binnen de geldende eisen.</a:t>
            </a:r>
          </a:p>
        </p:txBody>
      </p:sp>
      <p:sp>
        <p:nvSpPr>
          <p:cNvPr id="12" name="Afgeronde rechthoek 12">
            <a:extLst>
              <a:ext uri="{FF2B5EF4-FFF2-40B4-BE49-F238E27FC236}">
                <a16:creationId xmlns:a16="http://schemas.microsoft.com/office/drawing/2014/main" id="{5D319F86-FF87-45D2-8107-E25344CEF1AB}"/>
              </a:ext>
            </a:extLst>
          </p:cNvPr>
          <p:cNvSpPr/>
          <p:nvPr/>
        </p:nvSpPr>
        <p:spPr>
          <a:xfrm>
            <a:off x="547870" y="2173083"/>
            <a:ext cx="6696744" cy="646937"/>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68580" bIns="34290" numCol="1" spcCol="0" rtlCol="0" fromWordArt="0" anchor="t" anchorCtr="0" forceAA="0" compatLnSpc="1">
            <a:prstTxWarp prst="textNoShape">
              <a:avLst/>
            </a:prstTxWarp>
            <a:noAutofit/>
          </a:bodyPr>
          <a:lstStyle/>
          <a:p>
            <a:pPr defTabSz="767871">
              <a:defRPr/>
            </a:pPr>
            <a:r>
              <a:rPr lang="nl-NL" sz="1050" b="1" kern="0">
                <a:solidFill>
                  <a:srgbClr val="000000">
                    <a:lumMod val="95000"/>
                    <a:lumOff val="5000"/>
                  </a:srgbClr>
                </a:solidFill>
                <a:latin typeface="Microsoft JhengHei Light"/>
              </a:rPr>
              <a:t>C.3. Ontwikkeling en instandhouding van energienetten besturen</a:t>
            </a:r>
          </a:p>
        </p:txBody>
      </p:sp>
      <p:sp>
        <p:nvSpPr>
          <p:cNvPr id="13" name="Afgeronde rechthoek 13">
            <a:extLst>
              <a:ext uri="{FF2B5EF4-FFF2-40B4-BE49-F238E27FC236}">
                <a16:creationId xmlns:a16="http://schemas.microsoft.com/office/drawing/2014/main" id="{C62CCE19-C15C-4C9B-BD30-0C917CFBE2BB}"/>
              </a:ext>
            </a:extLst>
          </p:cNvPr>
          <p:cNvSpPr/>
          <p:nvPr/>
        </p:nvSpPr>
        <p:spPr>
          <a:xfrm>
            <a:off x="601877" y="2437738"/>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energienetten te ontwikkelen en op het afgesproken niveau beschikbaar te houden, </a:t>
            </a:r>
          </a:p>
          <a:p>
            <a:pPr algn="ctr" defTabSz="767871">
              <a:defRPr/>
            </a:pPr>
            <a:r>
              <a:rPr lang="nl-NL" sz="825" kern="0">
                <a:solidFill>
                  <a:srgbClr val="000000"/>
                </a:solidFill>
                <a:latin typeface="Microsoft JhengHei Light"/>
              </a:rPr>
              <a:t>zodat het energienet continu aan de gestelde eisen voldoet.</a:t>
            </a:r>
          </a:p>
        </p:txBody>
      </p:sp>
      <p:sp>
        <p:nvSpPr>
          <p:cNvPr id="14" name="Afgeronde rechthoek 14">
            <a:extLst>
              <a:ext uri="{FF2B5EF4-FFF2-40B4-BE49-F238E27FC236}">
                <a16:creationId xmlns:a16="http://schemas.microsoft.com/office/drawing/2014/main" id="{0AB3850A-5C5D-414A-9468-DEBB35C1C830}"/>
              </a:ext>
            </a:extLst>
          </p:cNvPr>
          <p:cNvSpPr/>
          <p:nvPr/>
        </p:nvSpPr>
        <p:spPr>
          <a:xfrm>
            <a:off x="547870" y="2875161"/>
            <a:ext cx="6696744" cy="646937"/>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C.4. Energietransport en -netten meten</a:t>
            </a:r>
          </a:p>
        </p:txBody>
      </p:sp>
      <p:sp>
        <p:nvSpPr>
          <p:cNvPr id="15" name="Afgeronde rechthoek 15">
            <a:extLst>
              <a:ext uri="{FF2B5EF4-FFF2-40B4-BE49-F238E27FC236}">
                <a16:creationId xmlns:a16="http://schemas.microsoft.com/office/drawing/2014/main" id="{4865FC60-12B2-487D-8DC5-7670D5A3F9D8}"/>
              </a:ext>
            </a:extLst>
          </p:cNvPr>
          <p:cNvSpPr/>
          <p:nvPr/>
        </p:nvSpPr>
        <p:spPr>
          <a:xfrm>
            <a:off x="601877" y="3139816"/>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energietransport en -netten waar te nemen en metingen beschikbaar te maken, </a:t>
            </a:r>
          </a:p>
          <a:p>
            <a:pPr algn="ctr" defTabSz="767871">
              <a:defRPr/>
            </a:pPr>
            <a:r>
              <a:rPr lang="nl-NL" sz="825" kern="0">
                <a:solidFill>
                  <a:srgbClr val="000000"/>
                </a:solidFill>
                <a:latin typeface="Microsoft JhengHei Light"/>
              </a:rPr>
              <a:t>zodat andere </a:t>
            </a:r>
            <a:r>
              <a:rPr lang="nl-NL" sz="825" kern="0" err="1">
                <a:solidFill>
                  <a:srgbClr val="000000"/>
                </a:solidFill>
                <a:latin typeface="Microsoft JhengHei Light"/>
              </a:rPr>
              <a:t>capabilities</a:t>
            </a:r>
            <a:r>
              <a:rPr lang="nl-NL" sz="825" kern="0">
                <a:solidFill>
                  <a:srgbClr val="000000"/>
                </a:solidFill>
                <a:latin typeface="Microsoft JhengHei Light"/>
              </a:rPr>
              <a:t> metingen kunnen gebruiken.</a:t>
            </a:r>
          </a:p>
        </p:txBody>
      </p:sp>
      <p:sp>
        <p:nvSpPr>
          <p:cNvPr id="16" name="Afgeronde rechthoek 18">
            <a:extLst>
              <a:ext uri="{FF2B5EF4-FFF2-40B4-BE49-F238E27FC236}">
                <a16:creationId xmlns:a16="http://schemas.microsoft.com/office/drawing/2014/main" id="{5129A145-A40D-4643-9572-150C6A0E8A7C}"/>
              </a:ext>
            </a:extLst>
          </p:cNvPr>
          <p:cNvSpPr/>
          <p:nvPr/>
        </p:nvSpPr>
        <p:spPr>
          <a:xfrm>
            <a:off x="549321" y="4225311"/>
            <a:ext cx="6696744" cy="600727"/>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975" b="1" kern="0">
                <a:solidFill>
                  <a:srgbClr val="000000"/>
                </a:solidFill>
                <a:latin typeface="Microsoft JhengHei Light"/>
              </a:rPr>
              <a:t>C.6. De energiemarkt faciliteren</a:t>
            </a:r>
          </a:p>
        </p:txBody>
      </p:sp>
      <p:sp>
        <p:nvSpPr>
          <p:cNvPr id="17" name="Afgeronde rechthoek 19">
            <a:extLst>
              <a:ext uri="{FF2B5EF4-FFF2-40B4-BE49-F238E27FC236}">
                <a16:creationId xmlns:a16="http://schemas.microsoft.com/office/drawing/2014/main" id="{CA383852-7017-47D7-9AF0-E917CA34906A}"/>
              </a:ext>
            </a:extLst>
          </p:cNvPr>
          <p:cNvSpPr/>
          <p:nvPr/>
        </p:nvSpPr>
        <p:spPr>
          <a:xfrm>
            <a:off x="603328" y="44629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met de partijen in de energiemarkt data uit te wisselen, volledig en op het juiste moment, </a:t>
            </a:r>
          </a:p>
          <a:p>
            <a:pPr algn="ctr" defTabSz="767871">
              <a:defRPr/>
            </a:pPr>
            <a:r>
              <a:rPr lang="nl-NL" sz="825" kern="0">
                <a:solidFill>
                  <a:srgbClr val="000000"/>
                </a:solidFill>
                <a:latin typeface="Microsoft JhengHei Light"/>
              </a:rPr>
              <a:t>om de marktwerking te garanderen.</a:t>
            </a:r>
          </a:p>
        </p:txBody>
      </p:sp>
      <p:sp>
        <p:nvSpPr>
          <p:cNvPr id="20" name="Titel 1">
            <a:extLst>
              <a:ext uri="{FF2B5EF4-FFF2-40B4-BE49-F238E27FC236}">
                <a16:creationId xmlns:a16="http://schemas.microsoft.com/office/drawing/2014/main" id="{2BD0472A-5653-40B2-8513-420918F3DCAE}"/>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1" name="Tijdelijke aanduiding voor tekst 2">
            <a:extLst>
              <a:ext uri="{FF2B5EF4-FFF2-40B4-BE49-F238E27FC236}">
                <a16:creationId xmlns:a16="http://schemas.microsoft.com/office/drawing/2014/main" id="{01B316BB-2752-411B-BDF7-7B23A08626CD}"/>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niveau 1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Tree>
    <p:extLst>
      <p:ext uri="{BB962C8B-B14F-4D97-AF65-F5344CB8AC3E}">
        <p14:creationId xmlns:p14="http://schemas.microsoft.com/office/powerpoint/2010/main" val="506425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Afgeronde rechthoek 20">
            <a:extLst>
              <a:ext uri="{FF2B5EF4-FFF2-40B4-BE49-F238E27FC236}">
                <a16:creationId xmlns:a16="http://schemas.microsoft.com/office/drawing/2014/main" id="{A156BE39-40B6-CBE3-E5B5-3CCB7B866CB5}"/>
              </a:ext>
            </a:extLst>
          </p:cNvPr>
          <p:cNvSpPr/>
          <p:nvPr/>
        </p:nvSpPr>
        <p:spPr>
          <a:xfrm>
            <a:off x="6516052" y="25132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97" name="Afgeronde rechthoek 20">
            <a:extLst>
              <a:ext uri="{FF2B5EF4-FFF2-40B4-BE49-F238E27FC236}">
                <a16:creationId xmlns:a16="http://schemas.microsoft.com/office/drawing/2014/main" id="{27E7D857-06E7-5EC0-F353-497246A0186C}"/>
              </a:ext>
            </a:extLst>
          </p:cNvPr>
          <p:cNvSpPr/>
          <p:nvPr/>
        </p:nvSpPr>
        <p:spPr>
          <a:xfrm>
            <a:off x="7414305" y="25132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90" name="Afgeronde rechthoek 20">
            <a:extLst>
              <a:ext uri="{FF2B5EF4-FFF2-40B4-BE49-F238E27FC236}">
                <a16:creationId xmlns:a16="http://schemas.microsoft.com/office/drawing/2014/main" id="{A2186E63-F3AC-2337-B6CF-9D95CDAAA0B8}"/>
              </a:ext>
            </a:extLst>
          </p:cNvPr>
          <p:cNvSpPr/>
          <p:nvPr/>
        </p:nvSpPr>
        <p:spPr>
          <a:xfrm>
            <a:off x="6531881" y="17315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98" name="Afgeronde rechthoek 20">
            <a:extLst>
              <a:ext uri="{FF2B5EF4-FFF2-40B4-BE49-F238E27FC236}">
                <a16:creationId xmlns:a16="http://schemas.microsoft.com/office/drawing/2014/main" id="{AF2A34C1-8B6C-A48E-2F73-B87ECD3372BF}"/>
              </a:ext>
            </a:extLst>
          </p:cNvPr>
          <p:cNvSpPr/>
          <p:nvPr/>
        </p:nvSpPr>
        <p:spPr>
          <a:xfrm>
            <a:off x="3960105" y="13412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I.D. Beschikbaar maken en houden van inzetbare medewerkers</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89" name="Afgeronde rechthoek 20">
            <a:extLst>
              <a:ext uri="{FF2B5EF4-FFF2-40B4-BE49-F238E27FC236}">
                <a16:creationId xmlns:a16="http://schemas.microsoft.com/office/drawing/2014/main" id="{F46A3AFF-9F99-DFD6-5E36-68930B4D8E7B}"/>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1" name="Afgeronde rechthoek 20">
            <a:extLst>
              <a:ext uri="{FF2B5EF4-FFF2-40B4-BE49-F238E27FC236}">
                <a16:creationId xmlns:a16="http://schemas.microsoft.com/office/drawing/2014/main" id="{26128FC0-49F4-4AFA-5676-550B3F03CFCE}"/>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92" name="Afgeronde rechthoek 20">
            <a:extLst>
              <a:ext uri="{FF2B5EF4-FFF2-40B4-BE49-F238E27FC236}">
                <a16:creationId xmlns:a16="http://schemas.microsoft.com/office/drawing/2014/main" id="{2098C2D3-28FF-0773-3847-F5E3AC61CB7C}"/>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93" name="Afgeronde rechthoek 20">
            <a:extLst>
              <a:ext uri="{FF2B5EF4-FFF2-40B4-BE49-F238E27FC236}">
                <a16:creationId xmlns:a16="http://schemas.microsoft.com/office/drawing/2014/main" id="{9401402B-D4A0-5A14-4455-4DA7A24CC71A}"/>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99" name="Ovaal 98">
            <a:extLst>
              <a:ext uri="{FF2B5EF4-FFF2-40B4-BE49-F238E27FC236}">
                <a16:creationId xmlns:a16="http://schemas.microsoft.com/office/drawing/2014/main" id="{BBCAAE0D-89D2-AD1F-015F-2D2A9363B3F5}"/>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100" name="Ovaal 99">
            <a:extLst>
              <a:ext uri="{FF2B5EF4-FFF2-40B4-BE49-F238E27FC236}">
                <a16:creationId xmlns:a16="http://schemas.microsoft.com/office/drawing/2014/main" id="{4E92359E-FEF8-60FB-879D-CF53ADFD3D63}"/>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1" name="Ovaal 100">
            <a:extLst>
              <a:ext uri="{FF2B5EF4-FFF2-40B4-BE49-F238E27FC236}">
                <a16:creationId xmlns:a16="http://schemas.microsoft.com/office/drawing/2014/main" id="{B8B784BC-7CD3-C5B4-30DC-79F4CE90B529}"/>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2" name="Ovaal 101">
            <a:extLst>
              <a:ext uri="{FF2B5EF4-FFF2-40B4-BE49-F238E27FC236}">
                <a16:creationId xmlns:a16="http://schemas.microsoft.com/office/drawing/2014/main" id="{BB979AB6-9868-265D-CB93-4388DC96C33B}"/>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103" name="Ovaal 102">
            <a:extLst>
              <a:ext uri="{FF2B5EF4-FFF2-40B4-BE49-F238E27FC236}">
                <a16:creationId xmlns:a16="http://schemas.microsoft.com/office/drawing/2014/main" id="{C5BF4F66-572D-7787-FD61-BDBD233F4D61}"/>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4" name="Ovaal 103">
            <a:extLst>
              <a:ext uri="{FF2B5EF4-FFF2-40B4-BE49-F238E27FC236}">
                <a16:creationId xmlns:a16="http://schemas.microsoft.com/office/drawing/2014/main" id="{651DFF5E-650E-64E0-9146-44D8422335DA}"/>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5" name="Ovaal 104">
            <a:extLst>
              <a:ext uri="{FF2B5EF4-FFF2-40B4-BE49-F238E27FC236}">
                <a16:creationId xmlns:a16="http://schemas.microsoft.com/office/drawing/2014/main" id="{1F60F198-BB20-DD6C-D388-9EDE4987231B}"/>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6" name="Ovaal 105">
            <a:extLst>
              <a:ext uri="{FF2B5EF4-FFF2-40B4-BE49-F238E27FC236}">
                <a16:creationId xmlns:a16="http://schemas.microsoft.com/office/drawing/2014/main" id="{CCEBE7C3-3C8D-6093-8A8D-A1B94181021A}"/>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107" name="Rechte verbindingslijn 106">
            <a:extLst>
              <a:ext uri="{FF2B5EF4-FFF2-40B4-BE49-F238E27FC236}">
                <a16:creationId xmlns:a16="http://schemas.microsoft.com/office/drawing/2014/main" id="{BA722701-5229-4C80-95D8-6C2D5CDF3077}"/>
              </a:ext>
            </a:extLst>
          </p:cNvPr>
          <p:cNvCxnSpPr>
            <a:cxnSpLocks/>
            <a:endCxn id="100"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B7BF37A4-EFFD-C168-567B-C7425B641241}"/>
              </a:ext>
            </a:extLst>
          </p:cNvPr>
          <p:cNvCxnSpPr>
            <a:cxnSpLocks/>
            <a:stCxn id="106" idx="0"/>
            <a:endCxn id="99"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25AC4E8B-0881-F70F-77A3-6B96B0A8506D}"/>
              </a:ext>
            </a:extLst>
          </p:cNvPr>
          <p:cNvCxnSpPr>
            <a:cxnSpLocks/>
            <a:endCxn id="99"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BAFDAEBF-06BC-3D93-FDE2-D16B4DA690AF}"/>
              </a:ext>
            </a:extLst>
          </p:cNvPr>
          <p:cNvCxnSpPr>
            <a:cxnSpLocks/>
            <a:endCxn id="105"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3B0E3001-E129-BBD9-8DCC-C20597670F51}"/>
              </a:ext>
            </a:extLst>
          </p:cNvPr>
          <p:cNvCxnSpPr>
            <a:cxnSpLocks/>
            <a:endCxn id="104"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65A22871-2DB8-2C1E-A661-93AF2AC39324}"/>
              </a:ext>
            </a:extLst>
          </p:cNvPr>
          <p:cNvCxnSpPr>
            <a:cxnSpLocks/>
            <a:endCxn id="104"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05F787A7-82AE-DACC-C19D-6D865FF76E28}"/>
              </a:ext>
            </a:extLst>
          </p:cNvPr>
          <p:cNvCxnSpPr>
            <a:cxnSpLocks/>
            <a:stCxn id="102" idx="2"/>
            <a:endCxn id="101"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B612D2E8-72A5-0B28-C428-72D765DEE1A0}"/>
              </a:ext>
            </a:extLst>
          </p:cNvPr>
          <p:cNvCxnSpPr>
            <a:cxnSpLocks/>
            <a:stCxn id="101"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F05B718D-3CF5-8823-24D4-217CEA1D454D}"/>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6" name="Rechte verbindingslijn 115">
            <a:extLst>
              <a:ext uri="{FF2B5EF4-FFF2-40B4-BE49-F238E27FC236}">
                <a16:creationId xmlns:a16="http://schemas.microsoft.com/office/drawing/2014/main" id="{05AB3CCE-97F5-97C9-9773-84A099661E27}"/>
              </a:ext>
            </a:extLst>
          </p:cNvPr>
          <p:cNvCxnSpPr>
            <a:cxnSpLocks/>
            <a:stCxn id="103"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44E15626-0175-33A7-85F2-19EE4C83381D}"/>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23A10BD4-D843-C4F8-DBE5-3224683F89EC}"/>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340A508E-C7C7-33A0-DA87-7EDFB654770D}"/>
              </a:ext>
            </a:extLst>
          </p:cNvPr>
          <p:cNvCxnSpPr>
            <a:cxnSpLocks/>
            <a:stCxn id="105"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854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fgeronde rechthoek 20">
            <a:extLst>
              <a:ext uri="{FF2B5EF4-FFF2-40B4-BE49-F238E27FC236}">
                <a16:creationId xmlns:a16="http://schemas.microsoft.com/office/drawing/2014/main" id="{E8A55622-0D6B-C949-97FF-ACFACD254567}"/>
              </a:ext>
            </a:extLst>
          </p:cNvPr>
          <p:cNvSpPr/>
          <p:nvPr/>
        </p:nvSpPr>
        <p:spPr>
          <a:xfrm>
            <a:off x="1777254" y="24096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27" name="Afgeronde rechthoek 20">
            <a:extLst>
              <a:ext uri="{FF2B5EF4-FFF2-40B4-BE49-F238E27FC236}">
                <a16:creationId xmlns:a16="http://schemas.microsoft.com/office/drawing/2014/main" id="{6BA9827B-4503-4B63-E9BE-5696E16F7475}"/>
              </a:ext>
            </a:extLst>
          </p:cNvPr>
          <p:cNvSpPr/>
          <p:nvPr/>
        </p:nvSpPr>
        <p:spPr>
          <a:xfrm>
            <a:off x="4018431" y="24096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8" name="Afgeronde rechthoek 20">
            <a:extLst>
              <a:ext uri="{FF2B5EF4-FFF2-40B4-BE49-F238E27FC236}">
                <a16:creationId xmlns:a16="http://schemas.microsoft.com/office/drawing/2014/main" id="{93034658-B7C3-01D5-E91B-9ADFA40C32F7}"/>
              </a:ext>
            </a:extLst>
          </p:cNvPr>
          <p:cNvSpPr/>
          <p:nvPr/>
        </p:nvSpPr>
        <p:spPr>
          <a:xfrm>
            <a:off x="4018431" y="29624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Digitale producten realiseren</a:t>
            </a:r>
          </a:p>
        </p:txBody>
      </p:sp>
      <p:sp>
        <p:nvSpPr>
          <p:cNvPr id="29" name="Afgeronde rechthoek 20">
            <a:extLst>
              <a:ext uri="{FF2B5EF4-FFF2-40B4-BE49-F238E27FC236}">
                <a16:creationId xmlns:a16="http://schemas.microsoft.com/office/drawing/2014/main" id="{281AE1BC-2422-322F-3E7F-8994EFD54EDF}"/>
              </a:ext>
            </a:extLst>
          </p:cNvPr>
          <p:cNvSpPr/>
          <p:nvPr/>
        </p:nvSpPr>
        <p:spPr>
          <a:xfrm>
            <a:off x="4018431" y="351524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Digitale producten leveren</a:t>
            </a:r>
          </a:p>
        </p:txBody>
      </p:sp>
      <p:sp>
        <p:nvSpPr>
          <p:cNvPr id="30" name="Afgeronde rechthoek 20">
            <a:extLst>
              <a:ext uri="{FF2B5EF4-FFF2-40B4-BE49-F238E27FC236}">
                <a16:creationId xmlns:a16="http://schemas.microsoft.com/office/drawing/2014/main" id="{2FAFAB9D-979E-02F7-9693-251F6812185B}"/>
              </a:ext>
            </a:extLst>
          </p:cNvPr>
          <p:cNvSpPr/>
          <p:nvPr/>
        </p:nvSpPr>
        <p:spPr>
          <a:xfrm>
            <a:off x="4018431" y="407520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Digitale producten exploiteren</a:t>
            </a:r>
          </a:p>
        </p:txBody>
      </p:sp>
      <p:sp>
        <p:nvSpPr>
          <p:cNvPr id="31" name="Afgeronde rechthoek 20">
            <a:extLst>
              <a:ext uri="{FF2B5EF4-FFF2-40B4-BE49-F238E27FC236}">
                <a16:creationId xmlns:a16="http://schemas.microsoft.com/office/drawing/2014/main" id="{20E5DEF0-1800-431C-0877-479716E55F78}"/>
              </a:ext>
            </a:extLst>
          </p:cNvPr>
          <p:cNvSpPr/>
          <p:nvPr/>
        </p:nvSpPr>
        <p:spPr>
          <a:xfrm>
            <a:off x="7769434" y="347381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52017" y="1099274"/>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a:ea typeface="Microsoft JhengHei Light"/>
                <a:cs typeface="Calibri Light"/>
              </a:rPr>
              <a:t>I.E. </a:t>
            </a:r>
            <a:r>
              <a:rPr lang="nl-NL" sz="1500">
                <a:solidFill>
                  <a:srgbClr val="48AED0"/>
                </a:solidFill>
                <a:latin typeface="Microsoft JhengHei Light"/>
                <a:ea typeface="Microsoft JhengHei Light"/>
                <a:cs typeface="Calibri Light"/>
              </a:rPr>
              <a:t>Leveren</a:t>
            </a:r>
            <a:r>
              <a:rPr kumimoji="0" lang="nl-NL" sz="1500" b="0" i="0" u="none" strike="noStrike" kern="1200" cap="none" spc="0" normalizeH="0" baseline="0" noProof="0">
                <a:ln>
                  <a:noFill/>
                </a:ln>
                <a:solidFill>
                  <a:srgbClr val="48AED0"/>
                </a:solidFill>
                <a:effectLst/>
                <a:uLnTx/>
                <a:uFillTx/>
                <a:latin typeface="Microsoft JhengHei Light"/>
                <a:ea typeface="Microsoft JhengHei Light"/>
                <a:cs typeface="Calibri Light"/>
              </a:rPr>
              <a:t> van </a:t>
            </a:r>
            <a:r>
              <a:rPr lang="nl-NL" sz="1500">
                <a:solidFill>
                  <a:srgbClr val="48AED0"/>
                </a:solidFill>
                <a:latin typeface="Microsoft JhengHei Light"/>
                <a:ea typeface="Microsoft JhengHei Light"/>
                <a:cs typeface="Calibri Light"/>
              </a:rPr>
              <a:t>informatie</a:t>
            </a:r>
            <a:endParaRPr kumimoji="0" lang="nl-NL" sz="1500" b="0" i="0" u="none" strike="noStrike" kern="1200" cap="none" spc="0" normalizeH="0" baseline="0" noProof="0">
              <a:ln>
                <a:noFill/>
              </a:ln>
              <a:solidFill>
                <a:srgbClr val="48AED0"/>
              </a:solidFill>
              <a:effectLst/>
              <a:uLnTx/>
              <a:uFillTx/>
              <a:latin typeface="Microsoft JhengHei Light"/>
              <a:ea typeface="Microsoft JhengHei Light"/>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D554660A-81A2-488B-1FED-66AFB5CC174F}"/>
              </a:ext>
            </a:extLst>
          </p:cNvPr>
          <p:cNvSpPr/>
          <p:nvPr/>
        </p:nvSpPr>
        <p:spPr>
          <a:xfrm>
            <a:off x="3955154" y="230118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FB3F65FF-AF80-6400-DC6E-85C2ABB99612}"/>
              </a:ext>
            </a:extLst>
          </p:cNvPr>
          <p:cNvSpPr/>
          <p:nvPr/>
        </p:nvSpPr>
        <p:spPr>
          <a:xfrm>
            <a:off x="3953411" y="365550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5" name="Ovaal 4">
            <a:extLst>
              <a:ext uri="{FF2B5EF4-FFF2-40B4-BE49-F238E27FC236}">
                <a16:creationId xmlns:a16="http://schemas.microsoft.com/office/drawing/2014/main" id="{8CC7B85E-C92A-965F-49B3-EAB1E31A86C9}"/>
              </a:ext>
            </a:extLst>
          </p:cNvPr>
          <p:cNvSpPr/>
          <p:nvPr/>
        </p:nvSpPr>
        <p:spPr>
          <a:xfrm>
            <a:off x="3955154" y="3119042"/>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6" name="Ovaal 5">
            <a:extLst>
              <a:ext uri="{FF2B5EF4-FFF2-40B4-BE49-F238E27FC236}">
                <a16:creationId xmlns:a16="http://schemas.microsoft.com/office/drawing/2014/main" id="{C56B4E41-F7B4-83B4-7F42-2E36B642B7D8}"/>
              </a:ext>
            </a:extLst>
          </p:cNvPr>
          <p:cNvSpPr/>
          <p:nvPr/>
        </p:nvSpPr>
        <p:spPr>
          <a:xfrm>
            <a:off x="3953411" y="4200251"/>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7" name="Ovaal 6">
            <a:extLst>
              <a:ext uri="{FF2B5EF4-FFF2-40B4-BE49-F238E27FC236}">
                <a16:creationId xmlns:a16="http://schemas.microsoft.com/office/drawing/2014/main" id="{F70D8734-70A4-C6AB-FEFC-2BF244302151}"/>
              </a:ext>
            </a:extLst>
          </p:cNvPr>
          <p:cNvSpPr/>
          <p:nvPr/>
        </p:nvSpPr>
        <p:spPr>
          <a:xfrm>
            <a:off x="2467083" y="230118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8" name="Ovaal 7">
            <a:extLst>
              <a:ext uri="{FF2B5EF4-FFF2-40B4-BE49-F238E27FC236}">
                <a16:creationId xmlns:a16="http://schemas.microsoft.com/office/drawing/2014/main" id="{B1ACE72F-8A97-AE5D-BF27-BEF1AD3F857D}"/>
              </a:ext>
            </a:extLst>
          </p:cNvPr>
          <p:cNvSpPr/>
          <p:nvPr/>
        </p:nvSpPr>
        <p:spPr>
          <a:xfrm>
            <a:off x="7650396" y="365550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9" name="Rechte verbindingslijn 8">
            <a:extLst>
              <a:ext uri="{FF2B5EF4-FFF2-40B4-BE49-F238E27FC236}">
                <a16:creationId xmlns:a16="http://schemas.microsoft.com/office/drawing/2014/main" id="{19DB05B1-EC4D-1BE6-6C04-CFBB5BC1DCD0}"/>
              </a:ext>
            </a:extLst>
          </p:cNvPr>
          <p:cNvCxnSpPr>
            <a:cxnSpLocks/>
            <a:stCxn id="2" idx="4"/>
            <a:endCxn id="5" idx="0"/>
          </p:cNvCxnSpPr>
          <p:nvPr/>
        </p:nvCxnSpPr>
        <p:spPr>
          <a:xfrm>
            <a:off x="4061686" y="2518087"/>
            <a:ext cx="0" cy="60095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EEE523B4-23FE-D1C8-F4A3-D6574F310CC9}"/>
              </a:ext>
            </a:extLst>
          </p:cNvPr>
          <p:cNvCxnSpPr>
            <a:cxnSpLocks/>
            <a:stCxn id="5" idx="4"/>
            <a:endCxn id="4" idx="0"/>
          </p:cNvCxnSpPr>
          <p:nvPr/>
        </p:nvCxnSpPr>
        <p:spPr>
          <a:xfrm flipH="1">
            <a:off x="4059943" y="3335944"/>
            <a:ext cx="1743" cy="31956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B926D3D-134B-4002-FA03-9DCBE981FA6C}"/>
              </a:ext>
            </a:extLst>
          </p:cNvPr>
          <p:cNvCxnSpPr>
            <a:cxnSpLocks/>
            <a:stCxn id="4" idx="4"/>
            <a:endCxn id="6" idx="0"/>
          </p:cNvCxnSpPr>
          <p:nvPr/>
        </p:nvCxnSpPr>
        <p:spPr>
          <a:xfrm>
            <a:off x="4059943" y="3872407"/>
            <a:ext cx="0" cy="32784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DB35C324-B0C3-9993-E595-A751017CEA7B}"/>
              </a:ext>
            </a:extLst>
          </p:cNvPr>
          <p:cNvCxnSpPr>
            <a:cxnSpLocks/>
            <a:stCxn id="2" idx="2"/>
            <a:endCxn id="7" idx="6"/>
          </p:cNvCxnSpPr>
          <p:nvPr/>
        </p:nvCxnSpPr>
        <p:spPr>
          <a:xfrm flipH="1">
            <a:off x="2680147" y="2409636"/>
            <a:ext cx="1275007"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F8B4265-2C3C-30CD-B7D2-76C1C38A2060}"/>
              </a:ext>
            </a:extLst>
          </p:cNvPr>
          <p:cNvCxnSpPr>
            <a:cxnSpLocks/>
            <a:stCxn id="8" idx="2"/>
            <a:endCxn id="4" idx="6"/>
          </p:cNvCxnSpPr>
          <p:nvPr/>
        </p:nvCxnSpPr>
        <p:spPr>
          <a:xfrm flipH="1">
            <a:off x="4166475" y="3763956"/>
            <a:ext cx="3483921"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67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I.E. Leveren van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10" name="Afgeronde rechthoek 20">
            <a:extLst>
              <a:ext uri="{FF2B5EF4-FFF2-40B4-BE49-F238E27FC236}">
                <a16:creationId xmlns:a16="http://schemas.microsoft.com/office/drawing/2014/main" id="{560A1D4A-829D-1D50-6100-E7C5E9437821}"/>
              </a:ext>
            </a:extLst>
          </p:cNvPr>
          <p:cNvSpPr/>
          <p:nvPr/>
        </p:nvSpPr>
        <p:spPr>
          <a:xfrm>
            <a:off x="6509902" y="171778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11" name="Afgeronde rechthoek 20">
            <a:extLst>
              <a:ext uri="{FF2B5EF4-FFF2-40B4-BE49-F238E27FC236}">
                <a16:creationId xmlns:a16="http://schemas.microsoft.com/office/drawing/2014/main" id="{814F22B0-B5B0-EFCC-128D-36324786A2E1}"/>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3" name="Afgeronde rechthoek 20">
            <a:extLst>
              <a:ext uri="{FF2B5EF4-FFF2-40B4-BE49-F238E27FC236}">
                <a16:creationId xmlns:a16="http://schemas.microsoft.com/office/drawing/2014/main" id="{6B172B68-382D-42C3-43A3-BBB73CCC0171}"/>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4" name="Afgeronde rechthoek 20">
            <a:extLst>
              <a:ext uri="{FF2B5EF4-FFF2-40B4-BE49-F238E27FC236}">
                <a16:creationId xmlns:a16="http://schemas.microsoft.com/office/drawing/2014/main" id="{B0DA17CC-95BB-81B1-08A3-F23144FE3878}"/>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6" name="Afgeronde rechthoek 20">
            <a:extLst>
              <a:ext uri="{FF2B5EF4-FFF2-40B4-BE49-F238E27FC236}">
                <a16:creationId xmlns:a16="http://schemas.microsoft.com/office/drawing/2014/main" id="{9F874510-BC34-05D2-6EF6-CF5A12FA6A3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7" name="Afgeronde rechthoek 20">
            <a:extLst>
              <a:ext uri="{FF2B5EF4-FFF2-40B4-BE49-F238E27FC236}">
                <a16:creationId xmlns:a16="http://schemas.microsoft.com/office/drawing/2014/main" id="{0C8C23A0-B0FF-C42E-CE49-0640A264797E}"/>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9" name="Ovaal 18">
            <a:extLst>
              <a:ext uri="{FF2B5EF4-FFF2-40B4-BE49-F238E27FC236}">
                <a16:creationId xmlns:a16="http://schemas.microsoft.com/office/drawing/2014/main" id="{F9C520AB-AC53-BBFE-5074-E5555F6D9CD8}"/>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0" name="Ovaal 19">
            <a:extLst>
              <a:ext uri="{FF2B5EF4-FFF2-40B4-BE49-F238E27FC236}">
                <a16:creationId xmlns:a16="http://schemas.microsoft.com/office/drawing/2014/main" id="{E41A70F3-D56B-8D11-D62E-448EB88DD3EA}"/>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1" name="Ovaal 20">
            <a:extLst>
              <a:ext uri="{FF2B5EF4-FFF2-40B4-BE49-F238E27FC236}">
                <a16:creationId xmlns:a16="http://schemas.microsoft.com/office/drawing/2014/main" id="{D04F47D2-5211-475C-DA57-A2CEDC8C9CB2}"/>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2" name="Ovaal 21">
            <a:extLst>
              <a:ext uri="{FF2B5EF4-FFF2-40B4-BE49-F238E27FC236}">
                <a16:creationId xmlns:a16="http://schemas.microsoft.com/office/drawing/2014/main" id="{8051A67A-9072-5DF0-6F93-142EDE204CD7}"/>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4" name="Ovaal 23">
            <a:extLst>
              <a:ext uri="{FF2B5EF4-FFF2-40B4-BE49-F238E27FC236}">
                <a16:creationId xmlns:a16="http://schemas.microsoft.com/office/drawing/2014/main" id="{F5253A24-3D18-404D-DA80-0A603D3B85FA}"/>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5" name="Ovaal 24">
            <a:extLst>
              <a:ext uri="{FF2B5EF4-FFF2-40B4-BE49-F238E27FC236}">
                <a16:creationId xmlns:a16="http://schemas.microsoft.com/office/drawing/2014/main" id="{9B0EF439-DF4C-DFD7-4528-C5F23257232D}"/>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32" name="Rechte verbindingslijn 31">
            <a:extLst>
              <a:ext uri="{FF2B5EF4-FFF2-40B4-BE49-F238E27FC236}">
                <a16:creationId xmlns:a16="http://schemas.microsoft.com/office/drawing/2014/main" id="{AF62A82D-E452-5FBD-A009-0D4C8F6CD5FE}"/>
              </a:ext>
            </a:extLst>
          </p:cNvPr>
          <p:cNvCxnSpPr>
            <a:cxnSpLocks/>
            <a:stCxn id="25" idx="2"/>
            <a:endCxn id="20"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8FE1A2AA-B564-D4B7-6622-D0A8A727ED0B}"/>
              </a:ext>
            </a:extLst>
          </p:cNvPr>
          <p:cNvCxnSpPr>
            <a:cxnSpLocks/>
            <a:stCxn id="20" idx="2"/>
            <a:endCxn id="21"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6DF0A477-68BC-B82F-FB1A-E36B26773266}"/>
              </a:ext>
            </a:extLst>
          </p:cNvPr>
          <p:cNvCxnSpPr>
            <a:cxnSpLocks/>
            <a:stCxn id="19" idx="2"/>
            <a:endCxn id="24"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E8246F44-8D21-7918-E24E-4B4F11069035}"/>
              </a:ext>
            </a:extLst>
          </p:cNvPr>
          <p:cNvCxnSpPr>
            <a:cxnSpLocks/>
            <a:endCxn id="19"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9DE0AAFD-E3F0-C1BF-471F-871FD4FF7621}"/>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E0D6D636-458B-E6C6-048C-36A1BE5C06A8}"/>
              </a:ext>
            </a:extLst>
          </p:cNvPr>
          <p:cNvCxnSpPr>
            <a:cxnSpLocks/>
            <a:stCxn id="21"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FF632750-A4C3-CD02-47A2-2E18D25E31A8}"/>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287D8FE-75C8-C35D-82B1-AC98E3724620}"/>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1F93A05-ED6F-09F8-A1C1-6635D5CCA2D0}"/>
              </a:ext>
            </a:extLst>
          </p:cNvPr>
          <p:cNvCxnSpPr>
            <a:cxnSpLocks/>
            <a:endCxn id="22"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D17531D3-D2B1-3861-B21A-2719D1F5F129}"/>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310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fgeronde rechthoek 20">
            <a:extLst>
              <a:ext uri="{FF2B5EF4-FFF2-40B4-BE49-F238E27FC236}">
                <a16:creationId xmlns:a16="http://schemas.microsoft.com/office/drawing/2014/main" id="{E2184206-90EC-096F-EA21-4505A882C8C3}"/>
              </a:ext>
            </a:extLst>
          </p:cNvPr>
          <p:cNvSpPr/>
          <p:nvPr/>
        </p:nvSpPr>
        <p:spPr>
          <a:xfrm>
            <a:off x="1560000" y="230733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19" name="Afgeronde rechthoek 20">
            <a:extLst>
              <a:ext uri="{FF2B5EF4-FFF2-40B4-BE49-F238E27FC236}">
                <a16:creationId xmlns:a16="http://schemas.microsoft.com/office/drawing/2014/main" id="{FBA3F1A2-0D2A-48D8-AB2C-FD153F839121}"/>
              </a:ext>
            </a:extLst>
          </p:cNvPr>
          <p:cNvSpPr/>
          <p:nvPr/>
        </p:nvSpPr>
        <p:spPr>
          <a:xfrm>
            <a:off x="5255278" y="229352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Goederen- en dienstenstrategie en -plannen opstellen en besturen</a:t>
            </a:r>
          </a:p>
        </p:txBody>
      </p:sp>
      <p:sp>
        <p:nvSpPr>
          <p:cNvPr id="21" name="Afgeronde rechthoek 20">
            <a:extLst>
              <a:ext uri="{FF2B5EF4-FFF2-40B4-BE49-F238E27FC236}">
                <a16:creationId xmlns:a16="http://schemas.microsoft.com/office/drawing/2014/main" id="{048EAB32-83E0-E9BC-572A-11DE808BD75C}"/>
              </a:ext>
            </a:extLst>
          </p:cNvPr>
          <p:cNvSpPr/>
          <p:nvPr/>
        </p:nvSpPr>
        <p:spPr>
          <a:xfrm>
            <a:off x="5255278" y="284632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3" name="Afgeronde rechthoek 20">
            <a:extLst>
              <a:ext uri="{FF2B5EF4-FFF2-40B4-BE49-F238E27FC236}">
                <a16:creationId xmlns:a16="http://schemas.microsoft.com/office/drawing/2014/main" id="{77BCB7A4-F01A-88EF-28C1-87340157543B}"/>
              </a:ext>
            </a:extLst>
          </p:cNvPr>
          <p:cNvSpPr/>
          <p:nvPr/>
        </p:nvSpPr>
        <p:spPr>
          <a:xfrm>
            <a:off x="7781197" y="337151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42034" y="1023466"/>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I.F. Beschikbaar maken en stellen goederen en diensten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483A8988-FF35-61A9-4F09-5C37F32C8D65}"/>
              </a:ext>
            </a:extLst>
          </p:cNvPr>
          <p:cNvSpPr/>
          <p:nvPr/>
        </p:nvSpPr>
        <p:spPr>
          <a:xfrm>
            <a:off x="5174354" y="213972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60A392C8-AEA0-C5ED-E916-4EED1201D629}"/>
              </a:ext>
            </a:extLst>
          </p:cNvPr>
          <p:cNvSpPr/>
          <p:nvPr/>
        </p:nvSpPr>
        <p:spPr>
          <a:xfrm>
            <a:off x="7637515" y="348985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5" name="Ovaal 4">
            <a:extLst>
              <a:ext uri="{FF2B5EF4-FFF2-40B4-BE49-F238E27FC236}">
                <a16:creationId xmlns:a16="http://schemas.microsoft.com/office/drawing/2014/main" id="{7E3764DD-6DCB-4074-5DC2-2C213EB0C4C8}"/>
              </a:ext>
            </a:extLst>
          </p:cNvPr>
          <p:cNvSpPr/>
          <p:nvPr/>
        </p:nvSpPr>
        <p:spPr>
          <a:xfrm>
            <a:off x="5174354" y="2983234"/>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7" name="Ovaal 6">
            <a:extLst>
              <a:ext uri="{FF2B5EF4-FFF2-40B4-BE49-F238E27FC236}">
                <a16:creationId xmlns:a16="http://schemas.microsoft.com/office/drawing/2014/main" id="{93B1AC8F-41F4-C3B5-92B6-307A6261E54E}"/>
              </a:ext>
            </a:extLst>
          </p:cNvPr>
          <p:cNvSpPr/>
          <p:nvPr/>
        </p:nvSpPr>
        <p:spPr>
          <a:xfrm>
            <a:off x="2456336" y="213972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cxnSp>
        <p:nvCxnSpPr>
          <p:cNvPr id="8" name="Rechte verbindingslijn 7">
            <a:extLst>
              <a:ext uri="{FF2B5EF4-FFF2-40B4-BE49-F238E27FC236}">
                <a16:creationId xmlns:a16="http://schemas.microsoft.com/office/drawing/2014/main" id="{D7452390-E946-C6D4-EEB9-397CC148D096}"/>
              </a:ext>
            </a:extLst>
          </p:cNvPr>
          <p:cNvCxnSpPr>
            <a:cxnSpLocks/>
            <a:stCxn id="2" idx="2"/>
            <a:endCxn id="7" idx="6"/>
          </p:cNvCxnSpPr>
          <p:nvPr/>
        </p:nvCxnSpPr>
        <p:spPr>
          <a:xfrm flipH="1">
            <a:off x="2669400" y="2248176"/>
            <a:ext cx="2504954"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AEA1E3F1-7182-BBCB-D939-7A403751F008}"/>
              </a:ext>
            </a:extLst>
          </p:cNvPr>
          <p:cNvCxnSpPr>
            <a:cxnSpLocks/>
            <a:stCxn id="2" idx="4"/>
            <a:endCxn id="5" idx="0"/>
          </p:cNvCxnSpPr>
          <p:nvPr/>
        </p:nvCxnSpPr>
        <p:spPr>
          <a:xfrm>
            <a:off x="5280886" y="2356627"/>
            <a:ext cx="0" cy="62660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1928952F-DD4B-1304-EBB8-F326E14E7407}"/>
              </a:ext>
            </a:extLst>
          </p:cNvPr>
          <p:cNvCxnSpPr>
            <a:cxnSpLocks/>
            <a:stCxn id="4" idx="2"/>
            <a:endCxn id="5" idx="5"/>
          </p:cNvCxnSpPr>
          <p:nvPr/>
        </p:nvCxnSpPr>
        <p:spPr>
          <a:xfrm flipH="1" flipV="1">
            <a:off x="5356215" y="3168371"/>
            <a:ext cx="2281300" cy="429933"/>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806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fgeronde rechthoek 20">
            <a:extLst>
              <a:ext uri="{FF2B5EF4-FFF2-40B4-BE49-F238E27FC236}">
                <a16:creationId xmlns:a16="http://schemas.microsoft.com/office/drawing/2014/main" id="{B0DC64B6-E8D9-4788-1C8C-C05FEEA433F7}"/>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I.F. Beschikbaar maken en stellen goederen en diensten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32" name="Afgeronde rechthoek 20">
            <a:extLst>
              <a:ext uri="{FF2B5EF4-FFF2-40B4-BE49-F238E27FC236}">
                <a16:creationId xmlns:a16="http://schemas.microsoft.com/office/drawing/2014/main" id="{8D135045-8A28-C557-AE15-25D15937DB5B}"/>
              </a:ext>
            </a:extLst>
          </p:cNvPr>
          <p:cNvSpPr/>
          <p:nvPr/>
        </p:nvSpPr>
        <p:spPr>
          <a:xfrm>
            <a:off x="6313223"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33" name="Afgeronde rechthoek 20">
            <a:extLst>
              <a:ext uri="{FF2B5EF4-FFF2-40B4-BE49-F238E27FC236}">
                <a16:creationId xmlns:a16="http://schemas.microsoft.com/office/drawing/2014/main" id="{8D13FE36-1532-7B79-D0D7-C075091A2A80}"/>
              </a:ext>
            </a:extLst>
          </p:cNvPr>
          <p:cNvSpPr/>
          <p:nvPr/>
        </p:nvSpPr>
        <p:spPr>
          <a:xfrm>
            <a:off x="1880073"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34" name="Afgeronde rechthoek 20">
            <a:extLst>
              <a:ext uri="{FF2B5EF4-FFF2-40B4-BE49-F238E27FC236}">
                <a16:creationId xmlns:a16="http://schemas.microsoft.com/office/drawing/2014/main" id="{23243017-9817-0EAE-83C8-297AC12A1F48}"/>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35" name="Ovaal 34">
            <a:extLst>
              <a:ext uri="{FF2B5EF4-FFF2-40B4-BE49-F238E27FC236}">
                <a16:creationId xmlns:a16="http://schemas.microsoft.com/office/drawing/2014/main" id="{9F0BDB11-16C0-2B42-8908-C5E9611D6C40}"/>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6" name="Ovaal 35">
            <a:extLst>
              <a:ext uri="{FF2B5EF4-FFF2-40B4-BE49-F238E27FC236}">
                <a16:creationId xmlns:a16="http://schemas.microsoft.com/office/drawing/2014/main" id="{52C8720D-55E8-DFF0-1237-260CEAB5508E}"/>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7" name="Ovaal 36">
            <a:extLst>
              <a:ext uri="{FF2B5EF4-FFF2-40B4-BE49-F238E27FC236}">
                <a16:creationId xmlns:a16="http://schemas.microsoft.com/office/drawing/2014/main" id="{B994C9C3-B936-2CB8-D8E5-D537ACFA3F4B}"/>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8" name="Rechte verbindingslijn 37">
            <a:extLst>
              <a:ext uri="{FF2B5EF4-FFF2-40B4-BE49-F238E27FC236}">
                <a16:creationId xmlns:a16="http://schemas.microsoft.com/office/drawing/2014/main" id="{59C4E0F8-1621-3D7A-C4C5-5D3C70CB5ACC}"/>
              </a:ext>
            </a:extLst>
          </p:cNvPr>
          <p:cNvCxnSpPr>
            <a:cxnSpLocks/>
            <a:endCxn id="35"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9601C93-3176-DE81-5894-08FAB88CFEF4}"/>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93C7F1ED-50D0-09C5-8F7D-7A39F42BAB3D}"/>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0A259712-F118-331A-90DE-1C44E581FF76}"/>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073F5E24-D553-E38A-DA1A-22584AAC9DD3}"/>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EB8691CF-91B1-47FD-26A2-EEBE72969692}"/>
              </a:ext>
            </a:extLst>
          </p:cNvPr>
          <p:cNvCxnSpPr>
            <a:cxnSpLocks/>
            <a:endCxn id="37"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C0FF8D5D-4456-0530-4700-28EBD9BFE98A}"/>
              </a:ext>
            </a:extLst>
          </p:cNvPr>
          <p:cNvCxnSpPr>
            <a:cxnSpLocks/>
            <a:stCxn id="36"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EE447339-58D3-7228-513C-546A8013C381}"/>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6" name="Ovaal 45">
            <a:extLst>
              <a:ext uri="{FF2B5EF4-FFF2-40B4-BE49-F238E27FC236}">
                <a16:creationId xmlns:a16="http://schemas.microsoft.com/office/drawing/2014/main" id="{CFC2D713-5FF3-0A50-A559-E4313F5854AA}"/>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47" name="Rechte verbindingslijn 46">
            <a:extLst>
              <a:ext uri="{FF2B5EF4-FFF2-40B4-BE49-F238E27FC236}">
                <a16:creationId xmlns:a16="http://schemas.microsoft.com/office/drawing/2014/main" id="{480E6A75-5BEC-F8C5-63B3-1BC054C798CB}"/>
              </a:ext>
            </a:extLst>
          </p:cNvPr>
          <p:cNvCxnSpPr>
            <a:cxnSpLocks/>
            <a:endCxn id="37"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D500BAFD-D53D-D060-1AEC-3225764AC1F5}"/>
              </a:ext>
            </a:extLst>
          </p:cNvPr>
          <p:cNvCxnSpPr>
            <a:cxnSpLocks/>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082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fgeronde rechthoek 20">
            <a:extLst>
              <a:ext uri="{FF2B5EF4-FFF2-40B4-BE49-F238E27FC236}">
                <a16:creationId xmlns:a16="http://schemas.microsoft.com/office/drawing/2014/main" id="{0F965348-8307-DE62-D26C-330BE41C13D9}"/>
              </a:ext>
            </a:extLst>
          </p:cNvPr>
          <p:cNvSpPr/>
          <p:nvPr/>
        </p:nvSpPr>
        <p:spPr>
          <a:xfrm>
            <a:off x="1560000" y="229562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21" name="Afgeronde rechthoek 20">
            <a:extLst>
              <a:ext uri="{FF2B5EF4-FFF2-40B4-BE49-F238E27FC236}">
                <a16:creationId xmlns:a16="http://schemas.microsoft.com/office/drawing/2014/main" id="{65C55C67-9ABC-0EC3-CD2A-29C92ED6F820}"/>
              </a:ext>
            </a:extLst>
          </p:cNvPr>
          <p:cNvSpPr/>
          <p:nvPr/>
        </p:nvSpPr>
        <p:spPr>
          <a:xfrm>
            <a:off x="7781197" y="225419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Financiële strategie en -plannen opstellen, bewaken en rapporteren</a:t>
            </a:r>
          </a:p>
        </p:txBody>
      </p:sp>
      <p:sp>
        <p:nvSpPr>
          <p:cNvPr id="22" name="Afgeronde rechthoek 20">
            <a:extLst>
              <a:ext uri="{FF2B5EF4-FFF2-40B4-BE49-F238E27FC236}">
                <a16:creationId xmlns:a16="http://schemas.microsoft.com/office/drawing/2014/main" id="{6EC941FA-433A-B7E3-DAF8-368B1176F8F0}"/>
              </a:ext>
            </a:extLst>
          </p:cNvPr>
          <p:cNvSpPr/>
          <p:nvPr/>
        </p:nvSpPr>
        <p:spPr>
          <a:xfrm>
            <a:off x="7781197" y="280700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.2. Vermogen en liquiditeiten beheren</a:t>
            </a:r>
          </a:p>
        </p:txBody>
      </p:sp>
      <p:sp>
        <p:nvSpPr>
          <p:cNvPr id="23" name="Afgeronde rechthoek 20">
            <a:extLst>
              <a:ext uri="{FF2B5EF4-FFF2-40B4-BE49-F238E27FC236}">
                <a16:creationId xmlns:a16="http://schemas.microsoft.com/office/drawing/2014/main" id="{D9BCDD41-156D-FC29-4AB7-05AA95376FB8}"/>
              </a:ext>
            </a:extLst>
          </p:cNvPr>
          <p:cNvSpPr/>
          <p:nvPr/>
        </p:nvSpPr>
        <p:spPr>
          <a:xfrm>
            <a:off x="7781197" y="335980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I.G. Beschikbaar maken en stellen financiële assets en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335BAE47-4C0A-31CB-B5A3-D28D890907FD}"/>
              </a:ext>
            </a:extLst>
          </p:cNvPr>
          <p:cNvSpPr/>
          <p:nvPr/>
        </p:nvSpPr>
        <p:spPr>
          <a:xfrm>
            <a:off x="7637515" y="2129627"/>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4" name="Ovaal 3">
            <a:extLst>
              <a:ext uri="{FF2B5EF4-FFF2-40B4-BE49-F238E27FC236}">
                <a16:creationId xmlns:a16="http://schemas.microsoft.com/office/drawing/2014/main" id="{C6D818A1-11DE-04F8-CE41-EA0893353149}"/>
              </a:ext>
            </a:extLst>
          </p:cNvPr>
          <p:cNvSpPr/>
          <p:nvPr/>
        </p:nvSpPr>
        <p:spPr>
          <a:xfrm>
            <a:off x="7637515" y="3489853"/>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5" name="Ovaal 4">
            <a:extLst>
              <a:ext uri="{FF2B5EF4-FFF2-40B4-BE49-F238E27FC236}">
                <a16:creationId xmlns:a16="http://schemas.microsoft.com/office/drawing/2014/main" id="{94A8627C-BD64-7A61-75EF-D89805A37B5C}"/>
              </a:ext>
            </a:extLst>
          </p:cNvPr>
          <p:cNvSpPr/>
          <p:nvPr/>
        </p:nvSpPr>
        <p:spPr>
          <a:xfrm>
            <a:off x="7637515" y="2905422"/>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6" name="Ovaal 5">
            <a:extLst>
              <a:ext uri="{FF2B5EF4-FFF2-40B4-BE49-F238E27FC236}">
                <a16:creationId xmlns:a16="http://schemas.microsoft.com/office/drawing/2014/main" id="{EDFD101C-B426-9E8D-92DB-7AEA0D17CA27}"/>
              </a:ext>
            </a:extLst>
          </p:cNvPr>
          <p:cNvSpPr/>
          <p:nvPr/>
        </p:nvSpPr>
        <p:spPr>
          <a:xfrm>
            <a:off x="2475793" y="2129627"/>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839C0FC7-4EB0-8645-5F55-1FE30381C082}"/>
              </a:ext>
            </a:extLst>
          </p:cNvPr>
          <p:cNvCxnSpPr>
            <a:cxnSpLocks/>
            <a:stCxn id="5" idx="0"/>
            <a:endCxn id="2" idx="4"/>
          </p:cNvCxnSpPr>
          <p:nvPr/>
        </p:nvCxnSpPr>
        <p:spPr>
          <a:xfrm flipV="1">
            <a:off x="7744047" y="2346529"/>
            <a:ext cx="0" cy="55889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A208C38A-34E1-354D-9EAB-D5D0B7F62001}"/>
              </a:ext>
            </a:extLst>
          </p:cNvPr>
          <p:cNvCxnSpPr>
            <a:cxnSpLocks/>
            <a:stCxn id="4" idx="0"/>
            <a:endCxn id="5" idx="4"/>
          </p:cNvCxnSpPr>
          <p:nvPr/>
        </p:nvCxnSpPr>
        <p:spPr>
          <a:xfrm flipV="1">
            <a:off x="7744047" y="3122324"/>
            <a:ext cx="0" cy="367529"/>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87E2ED4A-FD60-653C-7488-2914BB4D6668}"/>
              </a:ext>
            </a:extLst>
          </p:cNvPr>
          <p:cNvCxnSpPr>
            <a:cxnSpLocks/>
            <a:stCxn id="6" idx="6"/>
            <a:endCxn id="2" idx="2"/>
          </p:cNvCxnSpPr>
          <p:nvPr/>
        </p:nvCxnSpPr>
        <p:spPr>
          <a:xfrm>
            <a:off x="2688857" y="2238078"/>
            <a:ext cx="4948658" cy="0"/>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780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Interne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I.G. Beschikbaar maken en stellen financiële assets en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8" name="Afgeronde rechthoek 20">
            <a:extLst>
              <a:ext uri="{FF2B5EF4-FFF2-40B4-BE49-F238E27FC236}">
                <a16:creationId xmlns:a16="http://schemas.microsoft.com/office/drawing/2014/main" id="{8435745C-3379-46EA-9CFD-ABA370B27CDC}"/>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9" name="Afgeronde rechthoek 20">
            <a:extLst>
              <a:ext uri="{FF2B5EF4-FFF2-40B4-BE49-F238E27FC236}">
                <a16:creationId xmlns:a16="http://schemas.microsoft.com/office/drawing/2014/main" id="{07BEFC6C-8602-61DE-1B24-0F1435EB8E89}"/>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AF311DC0-76A2-9C13-5003-FE795A11E758}"/>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2" name="Afgeronde rechthoek 20">
            <a:extLst>
              <a:ext uri="{FF2B5EF4-FFF2-40B4-BE49-F238E27FC236}">
                <a16:creationId xmlns:a16="http://schemas.microsoft.com/office/drawing/2014/main" id="{73362970-A80F-15F9-9E92-279D7A00BB4E}"/>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beheren</a:t>
            </a:r>
          </a:p>
        </p:txBody>
      </p:sp>
      <p:sp>
        <p:nvSpPr>
          <p:cNvPr id="14" name="Ovaal 13">
            <a:extLst>
              <a:ext uri="{FF2B5EF4-FFF2-40B4-BE49-F238E27FC236}">
                <a16:creationId xmlns:a16="http://schemas.microsoft.com/office/drawing/2014/main" id="{7D91CD35-A513-F84B-F57F-F4D57F87DEB7}"/>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15" name="Ovaal 14">
            <a:extLst>
              <a:ext uri="{FF2B5EF4-FFF2-40B4-BE49-F238E27FC236}">
                <a16:creationId xmlns:a16="http://schemas.microsoft.com/office/drawing/2014/main" id="{C9CC9785-4979-DCBE-4CD3-9A11D4FB7662}"/>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6" name="Ovaal 15">
            <a:extLst>
              <a:ext uri="{FF2B5EF4-FFF2-40B4-BE49-F238E27FC236}">
                <a16:creationId xmlns:a16="http://schemas.microsoft.com/office/drawing/2014/main" id="{CCC790C1-626D-6C48-1CFA-99335697AFC3}"/>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7" name="Ovaal 16">
            <a:extLst>
              <a:ext uri="{FF2B5EF4-FFF2-40B4-BE49-F238E27FC236}">
                <a16:creationId xmlns:a16="http://schemas.microsoft.com/office/drawing/2014/main" id="{EB71A7E2-1387-72D2-E6B7-9E64156D9FEE}"/>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18" name="Rechte verbindingslijn 17">
            <a:extLst>
              <a:ext uri="{FF2B5EF4-FFF2-40B4-BE49-F238E27FC236}">
                <a16:creationId xmlns:a16="http://schemas.microsoft.com/office/drawing/2014/main" id="{76917F37-4727-4427-93DD-5A065325F479}"/>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F90C2224-B6C8-7B50-0D96-A55FFBF0B756}"/>
              </a:ext>
            </a:extLst>
          </p:cNvPr>
          <p:cNvCxnSpPr>
            <a:cxnSpLocks/>
            <a:stCxn id="14"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48A6E129-01A7-00D1-1A7E-56EAEA240710}"/>
              </a:ext>
            </a:extLst>
          </p:cNvPr>
          <p:cNvCxnSpPr>
            <a:cxnSpLocks/>
            <a:stCxn id="14" idx="5"/>
            <a:endCxn id="15"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944D6029-1255-3ADC-BFDD-F24E0786080E}"/>
              </a:ext>
            </a:extLst>
          </p:cNvPr>
          <p:cNvCxnSpPr>
            <a:cxnSpLocks/>
            <a:stCxn id="17" idx="0"/>
            <a:endCxn id="15"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B4B82A4E-C0E6-0C70-D9FC-3DCE02040FC9}"/>
              </a:ext>
            </a:extLst>
          </p:cNvPr>
          <p:cNvCxnSpPr>
            <a:cxnSpLocks/>
            <a:stCxn id="16"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584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Afgeronde rechthoek 20">
            <a:extLst>
              <a:ext uri="{FF2B5EF4-FFF2-40B4-BE49-F238E27FC236}">
                <a16:creationId xmlns:a16="http://schemas.microsoft.com/office/drawing/2014/main" id="{9B06EF70-DDCE-A280-62ED-9E5718336D07}"/>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71" name="Afgeronde rechthoek 20">
            <a:extLst>
              <a:ext uri="{FF2B5EF4-FFF2-40B4-BE49-F238E27FC236}">
                <a16:creationId xmlns:a16="http://schemas.microsoft.com/office/drawing/2014/main" id="{948B99AE-C112-CFB7-3368-7B065EAF71D1}"/>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272" name="Afgeronde rechthoek 20">
            <a:extLst>
              <a:ext uri="{FF2B5EF4-FFF2-40B4-BE49-F238E27FC236}">
                <a16:creationId xmlns:a16="http://schemas.microsoft.com/office/drawing/2014/main" id="{F3D352FD-49B7-ADB8-7E72-BEB1A1292A28}"/>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197" name="Ovaal 196">
            <a:extLst>
              <a:ext uri="{FF2B5EF4-FFF2-40B4-BE49-F238E27FC236}">
                <a16:creationId xmlns:a16="http://schemas.microsoft.com/office/drawing/2014/main" id="{655D97CC-A1B4-15D4-4A3B-936FF58FF14D}"/>
              </a:ext>
            </a:extLst>
          </p:cNvPr>
          <p:cNvSpPr/>
          <p:nvPr/>
        </p:nvSpPr>
        <p:spPr>
          <a:xfrm>
            <a:off x="1480324" y="107031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Enterprise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per interne </a:t>
            </a:r>
            <a:r>
              <a:rPr lang="nl-NL" sz="2100" err="1">
                <a:solidFill>
                  <a:srgbClr val="821E7D"/>
                </a:solidFill>
                <a:latin typeface="Microsoft JhengHei Light"/>
                <a:cs typeface="Arial"/>
              </a:rPr>
              <a:t>waardestroom</a:t>
            </a:r>
            <a:r>
              <a:rPr lang="nl-NL" sz="2100">
                <a:solidFill>
                  <a:srgbClr val="821E7D"/>
                </a:solidFill>
                <a:latin typeface="Microsoft JhengHei Light"/>
                <a:cs typeface="Arial"/>
              </a:rPr>
              <a:t> </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2" name="Afgeronde rechthoek 20">
            <a:extLst>
              <a:ext uri="{FF2B5EF4-FFF2-40B4-BE49-F238E27FC236}">
                <a16:creationId xmlns:a16="http://schemas.microsoft.com/office/drawing/2014/main" id="{24C390EB-9F6B-EAB2-8FCF-742834775F8F}"/>
              </a:ext>
            </a:extLst>
          </p:cNvPr>
          <p:cNvSpPr/>
          <p:nvPr/>
        </p:nvSpPr>
        <p:spPr>
          <a:xfrm>
            <a:off x="328632" y="247419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3" name="Afgeronde rechthoek 20">
            <a:extLst>
              <a:ext uri="{FF2B5EF4-FFF2-40B4-BE49-F238E27FC236}">
                <a16:creationId xmlns:a16="http://schemas.microsoft.com/office/drawing/2014/main" id="{47976FFA-C668-BB96-8C09-0AAC732798A4}"/>
              </a:ext>
            </a:extLst>
          </p:cNvPr>
          <p:cNvSpPr/>
          <p:nvPr/>
        </p:nvSpPr>
        <p:spPr>
          <a:xfrm>
            <a:off x="328632" y="289674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4" name="Afgeronde rechthoek 20">
            <a:extLst>
              <a:ext uri="{FF2B5EF4-FFF2-40B4-BE49-F238E27FC236}">
                <a16:creationId xmlns:a16="http://schemas.microsoft.com/office/drawing/2014/main" id="{459BEF4F-A6F7-D5DD-E467-7D177B7E5D73}"/>
              </a:ext>
            </a:extLst>
          </p:cNvPr>
          <p:cNvSpPr/>
          <p:nvPr/>
        </p:nvSpPr>
        <p:spPr>
          <a:xfrm>
            <a:off x="330432" y="414879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5" name="Afgeronde rechthoek 20">
            <a:extLst>
              <a:ext uri="{FF2B5EF4-FFF2-40B4-BE49-F238E27FC236}">
                <a16:creationId xmlns:a16="http://schemas.microsoft.com/office/drawing/2014/main" id="{588E87DD-5BC0-E40F-CF49-56DE34579560}"/>
              </a:ext>
            </a:extLst>
          </p:cNvPr>
          <p:cNvSpPr/>
          <p:nvPr/>
        </p:nvSpPr>
        <p:spPr>
          <a:xfrm>
            <a:off x="2672378" y="290209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6" name="Afgeronde rechthoek 20">
            <a:extLst>
              <a:ext uri="{FF2B5EF4-FFF2-40B4-BE49-F238E27FC236}">
                <a16:creationId xmlns:a16="http://schemas.microsoft.com/office/drawing/2014/main" id="{8E5C45D2-5222-237F-AA49-7E55D7254D74}"/>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7" name="Afgeronde rechthoek 20">
            <a:extLst>
              <a:ext uri="{FF2B5EF4-FFF2-40B4-BE49-F238E27FC236}">
                <a16:creationId xmlns:a16="http://schemas.microsoft.com/office/drawing/2014/main" id="{E4A01484-8262-45BF-5170-81EE491628CC}"/>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8" name="Afgeronde rechthoek 20">
            <a:extLst>
              <a:ext uri="{FF2B5EF4-FFF2-40B4-BE49-F238E27FC236}">
                <a16:creationId xmlns:a16="http://schemas.microsoft.com/office/drawing/2014/main" id="{AA4D3A0F-B043-81D3-1EF3-07B26FC32FEC}"/>
              </a:ext>
            </a:extLst>
          </p:cNvPr>
          <p:cNvSpPr/>
          <p:nvPr/>
        </p:nvSpPr>
        <p:spPr>
          <a:xfrm>
            <a:off x="3137074" y="19422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 name="Afgeronde rechthoek 20">
            <a:extLst>
              <a:ext uri="{FF2B5EF4-FFF2-40B4-BE49-F238E27FC236}">
                <a16:creationId xmlns:a16="http://schemas.microsoft.com/office/drawing/2014/main" id="{E7427E61-0ED9-2DF3-4315-C873D6A52C03}"/>
              </a:ext>
            </a:extLst>
          </p:cNvPr>
          <p:cNvSpPr/>
          <p:nvPr/>
        </p:nvSpPr>
        <p:spPr>
          <a:xfrm>
            <a:off x="4002639" y="193966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 name="Afgeronde rechthoek 20">
            <a:extLst>
              <a:ext uri="{FF2B5EF4-FFF2-40B4-BE49-F238E27FC236}">
                <a16:creationId xmlns:a16="http://schemas.microsoft.com/office/drawing/2014/main" id="{83468032-7E80-6853-5DDD-0E0D6F5E84C4}"/>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037FCD8B-A046-691C-EB8E-36C122530090}"/>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2" name="Afgeronde rechthoek 20">
            <a:extLst>
              <a:ext uri="{FF2B5EF4-FFF2-40B4-BE49-F238E27FC236}">
                <a16:creationId xmlns:a16="http://schemas.microsoft.com/office/drawing/2014/main" id="{60C449A1-2662-D180-1DF3-C32E139DF82E}"/>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3" name="Afgeronde rechthoek 20">
            <a:extLst>
              <a:ext uri="{FF2B5EF4-FFF2-40B4-BE49-F238E27FC236}">
                <a16:creationId xmlns:a16="http://schemas.microsoft.com/office/drawing/2014/main" id="{14A81FAF-9A6A-76F0-C26F-3EDFAD4211E4}"/>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4" name="Afgeronde rechthoek 20">
            <a:extLst>
              <a:ext uri="{FF2B5EF4-FFF2-40B4-BE49-F238E27FC236}">
                <a16:creationId xmlns:a16="http://schemas.microsoft.com/office/drawing/2014/main" id="{D2D5CB6A-4802-8C4D-B75A-B17F02C9B4B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5" name="Afgeronde rechthoek 20">
            <a:extLst>
              <a:ext uri="{FF2B5EF4-FFF2-40B4-BE49-F238E27FC236}">
                <a16:creationId xmlns:a16="http://schemas.microsoft.com/office/drawing/2014/main" id="{F6402943-60F2-9218-CFA7-03F69B02894D}"/>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6" name="Afgeronde rechthoek 20">
            <a:extLst>
              <a:ext uri="{FF2B5EF4-FFF2-40B4-BE49-F238E27FC236}">
                <a16:creationId xmlns:a16="http://schemas.microsoft.com/office/drawing/2014/main" id="{90C96301-B34A-B9D2-CA77-B1F8FF56927E}"/>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7" name="Afgeronde rechthoek 20">
            <a:extLst>
              <a:ext uri="{FF2B5EF4-FFF2-40B4-BE49-F238E27FC236}">
                <a16:creationId xmlns:a16="http://schemas.microsoft.com/office/drawing/2014/main" id="{8D7BF238-38AE-0391-97A3-6F7B118043E3}"/>
              </a:ext>
            </a:extLst>
          </p:cNvPr>
          <p:cNvSpPr/>
          <p:nvPr/>
        </p:nvSpPr>
        <p:spPr>
          <a:xfrm>
            <a:off x="322972" y="357298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cxnSp>
        <p:nvCxnSpPr>
          <p:cNvPr id="18" name="Rechte verbindingslijn 17">
            <a:extLst>
              <a:ext uri="{FF2B5EF4-FFF2-40B4-BE49-F238E27FC236}">
                <a16:creationId xmlns:a16="http://schemas.microsoft.com/office/drawing/2014/main" id="{090B4246-BF9F-DA99-7D8D-16482CF0CDA0}"/>
              </a:ext>
            </a:extLst>
          </p:cNvPr>
          <p:cNvCxnSpPr>
            <a:cxnSpLocks/>
            <a:stCxn id="19" idx="6"/>
          </p:cNvCxnSpPr>
          <p:nvPr/>
        </p:nvCxnSpPr>
        <p:spPr>
          <a:xfrm flipV="1">
            <a:off x="1328825" y="4307299"/>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FB1B73F9-CDF6-6AFD-E627-93230533E69B}"/>
              </a:ext>
            </a:extLst>
          </p:cNvPr>
          <p:cNvSpPr/>
          <p:nvPr/>
        </p:nvSpPr>
        <p:spPr>
          <a:xfrm>
            <a:off x="1115761" y="4231585"/>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20" name="Rechte verbindingslijn 19">
            <a:extLst>
              <a:ext uri="{FF2B5EF4-FFF2-40B4-BE49-F238E27FC236}">
                <a16:creationId xmlns:a16="http://schemas.microsoft.com/office/drawing/2014/main" id="{B5EC9EEC-8741-F2BB-5326-A6277B0B8AEF}"/>
              </a:ext>
            </a:extLst>
          </p:cNvPr>
          <p:cNvCxnSpPr>
            <a:cxnSpLocks/>
          </p:cNvCxnSpPr>
          <p:nvPr/>
        </p:nvCxnSpPr>
        <p:spPr>
          <a:xfrm flipH="1">
            <a:off x="1505164" y="2401657"/>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8F5FF1F3-C977-F2F7-A3C2-A87E846888C8}"/>
              </a:ext>
            </a:extLst>
          </p:cNvPr>
          <p:cNvSpPr/>
          <p:nvPr/>
        </p:nvSpPr>
        <p:spPr>
          <a:xfrm>
            <a:off x="1112836" y="81098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2" name="Rechte verbindingslijn 21">
            <a:extLst>
              <a:ext uri="{FF2B5EF4-FFF2-40B4-BE49-F238E27FC236}">
                <a16:creationId xmlns:a16="http://schemas.microsoft.com/office/drawing/2014/main" id="{FCBF586B-5C4A-7435-F1E2-7283B29F5DF9}"/>
              </a:ext>
            </a:extLst>
          </p:cNvPr>
          <p:cNvCxnSpPr>
            <a:cxnSpLocks/>
            <a:stCxn id="31" idx="3"/>
            <a:endCxn id="21" idx="4"/>
          </p:cNvCxnSpPr>
          <p:nvPr/>
        </p:nvCxnSpPr>
        <p:spPr>
          <a:xfrm flipH="1" flipV="1">
            <a:off x="1219368" y="1027890"/>
            <a:ext cx="9670" cy="153867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DEFE9594-32DC-39F5-331F-E9FA86232B75}"/>
              </a:ext>
            </a:extLst>
          </p:cNvPr>
          <p:cNvSpPr txBox="1"/>
          <p:nvPr/>
        </p:nvSpPr>
        <p:spPr>
          <a:xfrm>
            <a:off x="1630735" y="72165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24" name="Ovaal 23">
            <a:extLst>
              <a:ext uri="{FF2B5EF4-FFF2-40B4-BE49-F238E27FC236}">
                <a16:creationId xmlns:a16="http://schemas.microsoft.com/office/drawing/2014/main" id="{65D0CEB2-3851-0AC8-79DD-9E45B411665E}"/>
              </a:ext>
            </a:extLst>
          </p:cNvPr>
          <p:cNvSpPr/>
          <p:nvPr/>
        </p:nvSpPr>
        <p:spPr>
          <a:xfrm>
            <a:off x="1482508" y="724224"/>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25" name="Ovaal 24">
            <a:extLst>
              <a:ext uri="{FF2B5EF4-FFF2-40B4-BE49-F238E27FC236}">
                <a16:creationId xmlns:a16="http://schemas.microsoft.com/office/drawing/2014/main" id="{8E20355E-9BFF-663B-4937-777366AA6F74}"/>
              </a:ext>
            </a:extLst>
          </p:cNvPr>
          <p:cNvSpPr/>
          <p:nvPr/>
        </p:nvSpPr>
        <p:spPr>
          <a:xfrm>
            <a:off x="1482508" y="919439"/>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26" name="Rechte verbindingslijn 25">
            <a:extLst>
              <a:ext uri="{FF2B5EF4-FFF2-40B4-BE49-F238E27FC236}">
                <a16:creationId xmlns:a16="http://schemas.microsoft.com/office/drawing/2014/main" id="{208E892F-9B15-448E-B326-15FE9DB3753A}"/>
              </a:ext>
            </a:extLst>
          </p:cNvPr>
          <p:cNvCxnSpPr>
            <a:cxnSpLocks/>
          </p:cNvCxnSpPr>
          <p:nvPr/>
        </p:nvCxnSpPr>
        <p:spPr>
          <a:xfrm flipH="1">
            <a:off x="1297622" y="2408981"/>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B8E02FF-D0CC-6683-F530-C5D6A659A182}"/>
              </a:ext>
            </a:extLst>
          </p:cNvPr>
          <p:cNvCxnSpPr>
            <a:cxnSpLocks/>
          </p:cNvCxnSpPr>
          <p:nvPr/>
        </p:nvCxnSpPr>
        <p:spPr>
          <a:xfrm flipH="1">
            <a:off x="5136600" y="4081478"/>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8AFE2EF3-335A-2BAA-24D1-13691A3404D5}"/>
              </a:ext>
            </a:extLst>
          </p:cNvPr>
          <p:cNvCxnSpPr>
            <a:cxnSpLocks/>
          </p:cNvCxnSpPr>
          <p:nvPr/>
        </p:nvCxnSpPr>
        <p:spPr>
          <a:xfrm flipH="1" flipV="1">
            <a:off x="5136600" y="237884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1B0CBEB-1DD7-CCD2-09B3-ECCE3FE8DCE9}"/>
              </a:ext>
            </a:extLst>
          </p:cNvPr>
          <p:cNvCxnSpPr>
            <a:cxnSpLocks/>
          </p:cNvCxnSpPr>
          <p:nvPr/>
        </p:nvCxnSpPr>
        <p:spPr>
          <a:xfrm flipH="1" flipV="1">
            <a:off x="4723552" y="2401657"/>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1C5093E0-555A-C877-A32E-29BE5E331A8A}"/>
              </a:ext>
            </a:extLst>
          </p:cNvPr>
          <p:cNvCxnSpPr>
            <a:cxnSpLocks/>
          </p:cNvCxnSpPr>
          <p:nvPr/>
        </p:nvCxnSpPr>
        <p:spPr>
          <a:xfrm>
            <a:off x="5352431" y="2611955"/>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1" name="Stroomdiagram: Scheidingslijn 30">
            <a:extLst>
              <a:ext uri="{FF2B5EF4-FFF2-40B4-BE49-F238E27FC236}">
                <a16:creationId xmlns:a16="http://schemas.microsoft.com/office/drawing/2014/main" id="{74684719-1791-F150-6D35-E5503ACEBA6B}"/>
              </a:ext>
            </a:extLst>
          </p:cNvPr>
          <p:cNvSpPr/>
          <p:nvPr/>
        </p:nvSpPr>
        <p:spPr>
          <a:xfrm rot="16200000">
            <a:off x="898856" y="2799883"/>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32" name="Stroomdiagram: Scheidingslijn 31">
            <a:extLst>
              <a:ext uri="{FF2B5EF4-FFF2-40B4-BE49-F238E27FC236}">
                <a16:creationId xmlns:a16="http://schemas.microsoft.com/office/drawing/2014/main" id="{76097B0A-9FA6-3E52-F47D-CB0813A32A4A}"/>
              </a:ext>
            </a:extLst>
          </p:cNvPr>
          <p:cNvSpPr/>
          <p:nvPr/>
        </p:nvSpPr>
        <p:spPr>
          <a:xfrm>
            <a:off x="2997231" y="2297515"/>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33" name="Ovaal 32">
            <a:extLst>
              <a:ext uri="{FF2B5EF4-FFF2-40B4-BE49-F238E27FC236}">
                <a16:creationId xmlns:a16="http://schemas.microsoft.com/office/drawing/2014/main" id="{E85A0FE6-447A-22C1-322C-D17B40A1D5B9}"/>
              </a:ext>
            </a:extLst>
          </p:cNvPr>
          <p:cNvSpPr/>
          <p:nvPr/>
        </p:nvSpPr>
        <p:spPr>
          <a:xfrm>
            <a:off x="1108233" y="364778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34" name="Ovaal 33">
            <a:extLst>
              <a:ext uri="{FF2B5EF4-FFF2-40B4-BE49-F238E27FC236}">
                <a16:creationId xmlns:a16="http://schemas.microsoft.com/office/drawing/2014/main" id="{40DB292C-DB3B-C7F3-483A-2C4F5D0B134F}"/>
              </a:ext>
            </a:extLst>
          </p:cNvPr>
          <p:cNvSpPr/>
          <p:nvPr/>
        </p:nvSpPr>
        <p:spPr>
          <a:xfrm>
            <a:off x="2727485" y="393966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6" name="Ovaal 35">
            <a:extLst>
              <a:ext uri="{FF2B5EF4-FFF2-40B4-BE49-F238E27FC236}">
                <a16:creationId xmlns:a16="http://schemas.microsoft.com/office/drawing/2014/main" id="{AAB1F312-4D46-6290-17FF-4A8D0C5CC18E}"/>
              </a:ext>
            </a:extLst>
          </p:cNvPr>
          <p:cNvSpPr/>
          <p:nvPr/>
        </p:nvSpPr>
        <p:spPr>
          <a:xfrm>
            <a:off x="5999650"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7" name="Ovaal 36">
            <a:extLst>
              <a:ext uri="{FF2B5EF4-FFF2-40B4-BE49-F238E27FC236}">
                <a16:creationId xmlns:a16="http://schemas.microsoft.com/office/drawing/2014/main" id="{A86234DA-9D28-CDF7-876A-2C5069EDB3D8}"/>
              </a:ext>
            </a:extLst>
          </p:cNvPr>
          <p:cNvSpPr/>
          <p:nvPr/>
        </p:nvSpPr>
        <p:spPr>
          <a:xfrm>
            <a:off x="6839538"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38" name="Ovaal 37">
            <a:extLst>
              <a:ext uri="{FF2B5EF4-FFF2-40B4-BE49-F238E27FC236}">
                <a16:creationId xmlns:a16="http://schemas.microsoft.com/office/drawing/2014/main" id="{66CC0002-6F36-1DA8-1A5E-90C4499500E5}"/>
              </a:ext>
            </a:extLst>
          </p:cNvPr>
          <p:cNvSpPr/>
          <p:nvPr/>
        </p:nvSpPr>
        <p:spPr>
          <a:xfrm>
            <a:off x="7765356"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39" name="Rechte verbindingslijn 38">
            <a:extLst>
              <a:ext uri="{FF2B5EF4-FFF2-40B4-BE49-F238E27FC236}">
                <a16:creationId xmlns:a16="http://schemas.microsoft.com/office/drawing/2014/main" id="{40F30015-ADCD-9B19-A594-4060F01E2BF7}"/>
              </a:ext>
            </a:extLst>
          </p:cNvPr>
          <p:cNvCxnSpPr>
            <a:cxnSpLocks/>
            <a:endCxn id="36" idx="2"/>
          </p:cNvCxnSpPr>
          <p:nvPr/>
        </p:nvCxnSpPr>
        <p:spPr>
          <a:xfrm>
            <a:off x="4887099" y="2584730"/>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32F3934-1BF0-2E40-F3AC-EC23D5A92380}"/>
              </a:ext>
            </a:extLst>
          </p:cNvPr>
          <p:cNvCxnSpPr>
            <a:cxnSpLocks/>
            <a:stCxn id="36" idx="6"/>
            <a:endCxn id="37" idx="2"/>
          </p:cNvCxnSpPr>
          <p:nvPr/>
        </p:nvCxnSpPr>
        <p:spPr>
          <a:xfrm>
            <a:off x="6212714" y="2593246"/>
            <a:ext cx="62682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538F6E70-986D-61C8-63B7-F6D950D15054}"/>
              </a:ext>
            </a:extLst>
          </p:cNvPr>
          <p:cNvCxnSpPr>
            <a:cxnSpLocks/>
            <a:stCxn id="37" idx="6"/>
            <a:endCxn id="38" idx="2"/>
          </p:cNvCxnSpPr>
          <p:nvPr/>
        </p:nvCxnSpPr>
        <p:spPr>
          <a:xfrm>
            <a:off x="7052602" y="2593246"/>
            <a:ext cx="71275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2" name="Ovaal 41">
            <a:extLst>
              <a:ext uri="{FF2B5EF4-FFF2-40B4-BE49-F238E27FC236}">
                <a16:creationId xmlns:a16="http://schemas.microsoft.com/office/drawing/2014/main" id="{90A954F0-4C2A-E259-F534-ADF3193484F6}"/>
              </a:ext>
            </a:extLst>
          </p:cNvPr>
          <p:cNvSpPr/>
          <p:nvPr/>
        </p:nvSpPr>
        <p:spPr>
          <a:xfrm>
            <a:off x="3891853" y="170875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43" name="Rechte verbindingslijn 42">
            <a:extLst>
              <a:ext uri="{FF2B5EF4-FFF2-40B4-BE49-F238E27FC236}">
                <a16:creationId xmlns:a16="http://schemas.microsoft.com/office/drawing/2014/main" id="{23FDC1FB-7DFA-2C4C-05DD-90F61EF9EBB8}"/>
              </a:ext>
            </a:extLst>
          </p:cNvPr>
          <p:cNvCxnSpPr>
            <a:cxnSpLocks/>
            <a:endCxn id="42" idx="4"/>
          </p:cNvCxnSpPr>
          <p:nvPr/>
        </p:nvCxnSpPr>
        <p:spPr>
          <a:xfrm flipV="1">
            <a:off x="3991453" y="1925656"/>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341FFD53-E022-FAC0-A0A6-3D8BF8B99A60}"/>
              </a:ext>
            </a:extLst>
          </p:cNvPr>
          <p:cNvSpPr/>
          <p:nvPr/>
        </p:nvSpPr>
        <p:spPr>
          <a:xfrm>
            <a:off x="1301965" y="81188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5" name="Rechte verbindingslijn 44">
            <a:extLst>
              <a:ext uri="{FF2B5EF4-FFF2-40B4-BE49-F238E27FC236}">
                <a16:creationId xmlns:a16="http://schemas.microsoft.com/office/drawing/2014/main" id="{EE2328BC-7D0C-F914-EFE1-378B2E68DEDB}"/>
              </a:ext>
            </a:extLst>
          </p:cNvPr>
          <p:cNvCxnSpPr>
            <a:cxnSpLocks/>
          </p:cNvCxnSpPr>
          <p:nvPr/>
        </p:nvCxnSpPr>
        <p:spPr>
          <a:xfrm flipV="1">
            <a:off x="2181600" y="2593599"/>
            <a:ext cx="561725"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B014FB9D-75BA-A9BC-03E1-238A00C22656}"/>
              </a:ext>
            </a:extLst>
          </p:cNvPr>
          <p:cNvCxnSpPr>
            <a:cxnSpLocks/>
            <a:endCxn id="44" idx="4"/>
          </p:cNvCxnSpPr>
          <p:nvPr/>
        </p:nvCxnSpPr>
        <p:spPr>
          <a:xfrm flipV="1">
            <a:off x="1401230" y="1028783"/>
            <a:ext cx="7267" cy="254419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FBEC24B3-551D-4423-93E8-75888D38DD23}"/>
              </a:ext>
            </a:extLst>
          </p:cNvPr>
          <p:cNvCxnSpPr>
            <a:cxnSpLocks/>
            <a:stCxn id="33" idx="7"/>
          </p:cNvCxnSpPr>
          <p:nvPr/>
        </p:nvCxnSpPr>
        <p:spPr>
          <a:xfrm flipV="1">
            <a:off x="1290094" y="3545413"/>
            <a:ext cx="125908" cy="13413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189D724-1B21-583C-4DA0-78153BE08AF0}"/>
              </a:ext>
            </a:extLst>
          </p:cNvPr>
          <p:cNvCxnSpPr>
            <a:cxnSpLocks/>
          </p:cNvCxnSpPr>
          <p:nvPr/>
        </p:nvCxnSpPr>
        <p:spPr>
          <a:xfrm flipV="1">
            <a:off x="1401230" y="2597857"/>
            <a:ext cx="357875" cy="3345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99195BAF-5EB8-8A57-E2FE-4D14DA1CC0C4}"/>
              </a:ext>
            </a:extLst>
          </p:cNvPr>
          <p:cNvCxnSpPr>
            <a:cxnSpLocks/>
            <a:endCxn id="34" idx="1"/>
          </p:cNvCxnSpPr>
          <p:nvPr/>
        </p:nvCxnSpPr>
        <p:spPr>
          <a:xfrm>
            <a:off x="2566655" y="3808857"/>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Stroomdiagram: Scheidingslijn 51">
            <a:extLst>
              <a:ext uri="{FF2B5EF4-FFF2-40B4-BE49-F238E27FC236}">
                <a16:creationId xmlns:a16="http://schemas.microsoft.com/office/drawing/2014/main" id="{A61E30BA-FA33-F783-7662-AAF9C25BB840}"/>
              </a:ext>
            </a:extLst>
          </p:cNvPr>
          <p:cNvSpPr/>
          <p:nvPr/>
        </p:nvSpPr>
        <p:spPr>
          <a:xfrm>
            <a:off x="2712622" y="2474192"/>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53" name="Stroomdiagram: Scheidingslijn 52">
            <a:extLst>
              <a:ext uri="{FF2B5EF4-FFF2-40B4-BE49-F238E27FC236}">
                <a16:creationId xmlns:a16="http://schemas.microsoft.com/office/drawing/2014/main" id="{D9650459-786D-9F36-972E-AD1124E5CFF4}"/>
              </a:ext>
            </a:extLst>
          </p:cNvPr>
          <p:cNvSpPr/>
          <p:nvPr/>
        </p:nvSpPr>
        <p:spPr>
          <a:xfrm rot="5400000">
            <a:off x="1711527" y="2486025"/>
            <a:ext cx="761327"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tx1"/>
                </a:solidFill>
                <a:latin typeface="Arial"/>
              </a:rPr>
              <a:t>2</a:t>
            </a:r>
          </a:p>
        </p:txBody>
      </p:sp>
      <p:cxnSp>
        <p:nvCxnSpPr>
          <p:cNvPr id="63" name="Rechte verbindingslijn 62">
            <a:extLst>
              <a:ext uri="{FF2B5EF4-FFF2-40B4-BE49-F238E27FC236}">
                <a16:creationId xmlns:a16="http://schemas.microsoft.com/office/drawing/2014/main" id="{2908826D-AF9D-F712-C64C-1D705D909097}"/>
              </a:ext>
            </a:extLst>
          </p:cNvPr>
          <p:cNvCxnSpPr>
            <a:cxnSpLocks/>
          </p:cNvCxnSpPr>
          <p:nvPr/>
        </p:nvCxnSpPr>
        <p:spPr>
          <a:xfrm>
            <a:off x="1749403" y="2604479"/>
            <a:ext cx="225533"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2" name="Ovaal 71">
            <a:extLst>
              <a:ext uri="{FF2B5EF4-FFF2-40B4-BE49-F238E27FC236}">
                <a16:creationId xmlns:a16="http://schemas.microsoft.com/office/drawing/2014/main" id="{7FEE7ED0-87D1-694B-7A1C-36FD55AFCE92}"/>
              </a:ext>
            </a:extLst>
          </p:cNvPr>
          <p:cNvSpPr/>
          <p:nvPr/>
        </p:nvSpPr>
        <p:spPr>
          <a:xfrm>
            <a:off x="1122505" y="441834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73" name="Rechte verbindingslijn 72">
            <a:extLst>
              <a:ext uri="{FF2B5EF4-FFF2-40B4-BE49-F238E27FC236}">
                <a16:creationId xmlns:a16="http://schemas.microsoft.com/office/drawing/2014/main" id="{32E334BC-D03D-CC7D-B541-4D2CC909723C}"/>
              </a:ext>
            </a:extLst>
          </p:cNvPr>
          <p:cNvCxnSpPr>
            <a:cxnSpLocks/>
          </p:cNvCxnSpPr>
          <p:nvPr/>
        </p:nvCxnSpPr>
        <p:spPr>
          <a:xfrm flipV="1">
            <a:off x="1558727" y="2808513"/>
            <a:ext cx="251538" cy="230339"/>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C9C9582C-8E2E-2FD9-6EDD-8CADC31FF599}"/>
              </a:ext>
            </a:extLst>
          </p:cNvPr>
          <p:cNvCxnSpPr>
            <a:cxnSpLocks/>
            <a:endCxn id="197" idx="4"/>
          </p:cNvCxnSpPr>
          <p:nvPr/>
        </p:nvCxnSpPr>
        <p:spPr>
          <a:xfrm flipV="1">
            <a:off x="1558727" y="1287214"/>
            <a:ext cx="28129" cy="2936847"/>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512178C9-32D0-1301-BFD6-B93A907F2198}"/>
              </a:ext>
            </a:extLst>
          </p:cNvPr>
          <p:cNvCxnSpPr>
            <a:cxnSpLocks/>
            <a:stCxn id="72" idx="7"/>
          </p:cNvCxnSpPr>
          <p:nvPr/>
        </p:nvCxnSpPr>
        <p:spPr>
          <a:xfrm flipV="1">
            <a:off x="1304366" y="4175130"/>
            <a:ext cx="282490" cy="274983"/>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76" name="Stroomdiagram: Scheidingslijn 75">
            <a:extLst>
              <a:ext uri="{FF2B5EF4-FFF2-40B4-BE49-F238E27FC236}">
                <a16:creationId xmlns:a16="http://schemas.microsoft.com/office/drawing/2014/main" id="{1F67C9B0-E493-B9F1-462E-692B420F1BF6}"/>
              </a:ext>
            </a:extLst>
          </p:cNvPr>
          <p:cNvSpPr/>
          <p:nvPr/>
        </p:nvSpPr>
        <p:spPr>
          <a:xfrm>
            <a:off x="2709007" y="2688851"/>
            <a:ext cx="1577246"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38" name="Stroomdiagram: Scheidingslijn 137">
            <a:extLst>
              <a:ext uri="{FF2B5EF4-FFF2-40B4-BE49-F238E27FC236}">
                <a16:creationId xmlns:a16="http://schemas.microsoft.com/office/drawing/2014/main" id="{0384229C-7508-2F01-0C40-C521631195E8}"/>
              </a:ext>
            </a:extLst>
          </p:cNvPr>
          <p:cNvSpPr/>
          <p:nvPr/>
        </p:nvSpPr>
        <p:spPr>
          <a:xfrm rot="5400000">
            <a:off x="1506920" y="2483921"/>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sp>
        <p:nvSpPr>
          <p:cNvPr id="200" name="Stroomdiagram: Scheidingslijn 199">
            <a:extLst>
              <a:ext uri="{FF2B5EF4-FFF2-40B4-BE49-F238E27FC236}">
                <a16:creationId xmlns:a16="http://schemas.microsoft.com/office/drawing/2014/main" id="{7B8DA6E7-9100-A647-2D75-13AE02759388}"/>
              </a:ext>
            </a:extLst>
          </p:cNvPr>
          <p:cNvSpPr/>
          <p:nvPr/>
        </p:nvSpPr>
        <p:spPr>
          <a:xfrm rot="5400000">
            <a:off x="3820468" y="2449656"/>
            <a:ext cx="697001"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cxnSp>
        <p:nvCxnSpPr>
          <p:cNvPr id="222" name="Rechte verbindingslijn 221">
            <a:extLst>
              <a:ext uri="{FF2B5EF4-FFF2-40B4-BE49-F238E27FC236}">
                <a16:creationId xmlns:a16="http://schemas.microsoft.com/office/drawing/2014/main" id="{C4A14778-9B4A-37D8-F2EA-A40CC2F868E4}"/>
              </a:ext>
            </a:extLst>
          </p:cNvPr>
          <p:cNvCxnSpPr>
            <a:cxnSpLocks/>
            <a:endCxn id="76" idx="1"/>
          </p:cNvCxnSpPr>
          <p:nvPr/>
        </p:nvCxnSpPr>
        <p:spPr>
          <a:xfrm flipV="1">
            <a:off x="1919437" y="2797541"/>
            <a:ext cx="789570" cy="10632"/>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72BE748F-3581-4DFF-27B0-B42642D4E574}"/>
              </a:ext>
            </a:extLst>
          </p:cNvPr>
          <p:cNvCxnSpPr>
            <a:cxnSpLocks/>
          </p:cNvCxnSpPr>
          <p:nvPr/>
        </p:nvCxnSpPr>
        <p:spPr>
          <a:xfrm>
            <a:off x="2582495" y="2820373"/>
            <a:ext cx="0" cy="102688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B15BDAC4-6532-314F-AEAE-73286103A6FA}"/>
              </a:ext>
            </a:extLst>
          </p:cNvPr>
          <p:cNvCxnSpPr>
            <a:cxnSpLocks/>
          </p:cNvCxnSpPr>
          <p:nvPr/>
        </p:nvCxnSpPr>
        <p:spPr>
          <a:xfrm flipV="1">
            <a:off x="2566655" y="2623742"/>
            <a:ext cx="302029" cy="22154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3" name="Ovaal 232">
            <a:extLst>
              <a:ext uri="{FF2B5EF4-FFF2-40B4-BE49-F238E27FC236}">
                <a16:creationId xmlns:a16="http://schemas.microsoft.com/office/drawing/2014/main" id="{3BFCDBFE-F450-52C3-F3E3-EA4A92ED7186}"/>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234" name="Ovaal 233">
            <a:extLst>
              <a:ext uri="{FF2B5EF4-FFF2-40B4-BE49-F238E27FC236}">
                <a16:creationId xmlns:a16="http://schemas.microsoft.com/office/drawing/2014/main" id="{A719E20B-2A7A-9AB7-7F01-F95B68FE6456}"/>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6" name="Ovaal 235">
            <a:extLst>
              <a:ext uri="{FF2B5EF4-FFF2-40B4-BE49-F238E27FC236}">
                <a16:creationId xmlns:a16="http://schemas.microsoft.com/office/drawing/2014/main" id="{A40892D1-1ECF-DA57-ADB7-23290C78858B}"/>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7" name="Ovaal 236">
            <a:extLst>
              <a:ext uri="{FF2B5EF4-FFF2-40B4-BE49-F238E27FC236}">
                <a16:creationId xmlns:a16="http://schemas.microsoft.com/office/drawing/2014/main" id="{487CC4E2-86D9-5CF1-624C-0D06BE6114D0}"/>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238" name="Ovaal 237">
            <a:extLst>
              <a:ext uri="{FF2B5EF4-FFF2-40B4-BE49-F238E27FC236}">
                <a16:creationId xmlns:a16="http://schemas.microsoft.com/office/drawing/2014/main" id="{0A2D1E3E-9D3E-10BC-A4B3-44E66A3BE7EE}"/>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9" name="Ovaal 238">
            <a:extLst>
              <a:ext uri="{FF2B5EF4-FFF2-40B4-BE49-F238E27FC236}">
                <a16:creationId xmlns:a16="http://schemas.microsoft.com/office/drawing/2014/main" id="{D4E10012-A2F8-5788-260F-7916AD0F36BC}"/>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2" name="Ovaal 241">
            <a:extLst>
              <a:ext uri="{FF2B5EF4-FFF2-40B4-BE49-F238E27FC236}">
                <a16:creationId xmlns:a16="http://schemas.microsoft.com/office/drawing/2014/main" id="{43F3A4D4-BC49-40BD-4995-9C43BD094586}"/>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6" name="Ovaal 245">
            <a:extLst>
              <a:ext uri="{FF2B5EF4-FFF2-40B4-BE49-F238E27FC236}">
                <a16:creationId xmlns:a16="http://schemas.microsoft.com/office/drawing/2014/main" id="{06B9EB93-7173-7EDA-E70D-20F16D1A5EBD}"/>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247" name="Rechte verbindingslijn 246">
            <a:extLst>
              <a:ext uri="{FF2B5EF4-FFF2-40B4-BE49-F238E27FC236}">
                <a16:creationId xmlns:a16="http://schemas.microsoft.com/office/drawing/2014/main" id="{F5DA6D49-D78C-EB9A-A1A3-C71E85689EE7}"/>
              </a:ext>
            </a:extLst>
          </p:cNvPr>
          <p:cNvCxnSpPr>
            <a:cxnSpLocks/>
            <a:endCxn id="234"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8" name="Rechte verbindingslijn 247">
            <a:extLst>
              <a:ext uri="{FF2B5EF4-FFF2-40B4-BE49-F238E27FC236}">
                <a16:creationId xmlns:a16="http://schemas.microsoft.com/office/drawing/2014/main" id="{437ADA07-5B2E-1168-326F-19D02E039B31}"/>
              </a:ext>
            </a:extLst>
          </p:cNvPr>
          <p:cNvCxnSpPr>
            <a:cxnSpLocks/>
            <a:stCxn id="246" idx="0"/>
            <a:endCxn id="233"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9" name="Rechte verbindingslijn 248">
            <a:extLst>
              <a:ext uri="{FF2B5EF4-FFF2-40B4-BE49-F238E27FC236}">
                <a16:creationId xmlns:a16="http://schemas.microsoft.com/office/drawing/2014/main" id="{36A25DEC-F7F2-B097-614F-6743B68B9DA8}"/>
              </a:ext>
            </a:extLst>
          </p:cNvPr>
          <p:cNvCxnSpPr>
            <a:cxnSpLocks/>
            <a:endCxn id="233"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35EFB117-A4EB-E08D-FB3D-203F685F867D}"/>
              </a:ext>
            </a:extLst>
          </p:cNvPr>
          <p:cNvCxnSpPr>
            <a:cxnSpLocks/>
            <a:endCxn id="242"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1" name="Rechte verbindingslijn 250">
            <a:extLst>
              <a:ext uri="{FF2B5EF4-FFF2-40B4-BE49-F238E27FC236}">
                <a16:creationId xmlns:a16="http://schemas.microsoft.com/office/drawing/2014/main" id="{9B804A90-9AD7-B9B7-3190-7BA0BB42FC5C}"/>
              </a:ext>
            </a:extLst>
          </p:cNvPr>
          <p:cNvCxnSpPr>
            <a:cxnSpLocks/>
            <a:endCxn id="239"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2" name="Rechte verbindingslijn 251">
            <a:extLst>
              <a:ext uri="{FF2B5EF4-FFF2-40B4-BE49-F238E27FC236}">
                <a16:creationId xmlns:a16="http://schemas.microsoft.com/office/drawing/2014/main" id="{198E0017-41CC-C5E0-94A3-A9414791A197}"/>
              </a:ext>
            </a:extLst>
          </p:cNvPr>
          <p:cNvCxnSpPr>
            <a:cxnSpLocks/>
            <a:endCxn id="239"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B1597BB3-C592-EB7E-F91B-2B8719066174}"/>
              </a:ext>
            </a:extLst>
          </p:cNvPr>
          <p:cNvCxnSpPr>
            <a:cxnSpLocks/>
            <a:stCxn id="237" idx="2"/>
            <a:endCxn id="236"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4" name="Rechte verbindingslijn 253">
            <a:extLst>
              <a:ext uri="{FF2B5EF4-FFF2-40B4-BE49-F238E27FC236}">
                <a16:creationId xmlns:a16="http://schemas.microsoft.com/office/drawing/2014/main" id="{7671E50A-C706-E113-67E0-D6F1DA52C187}"/>
              </a:ext>
            </a:extLst>
          </p:cNvPr>
          <p:cNvCxnSpPr>
            <a:cxnSpLocks/>
            <a:stCxn id="236"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C8CE93A6-7DB6-AB38-5DBB-9693CB7914F5}"/>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5C5C11C1-AA68-DA22-ECC9-6FE97FC01A01}"/>
              </a:ext>
            </a:extLst>
          </p:cNvPr>
          <p:cNvCxnSpPr>
            <a:cxnSpLocks/>
            <a:stCxn id="238"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1614FD3B-3228-FFF3-AD53-742266D8D875}"/>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5" name="Rechte verbindingslijn 264">
            <a:extLst>
              <a:ext uri="{FF2B5EF4-FFF2-40B4-BE49-F238E27FC236}">
                <a16:creationId xmlns:a16="http://schemas.microsoft.com/office/drawing/2014/main" id="{56A0C85C-CB47-00CE-B06D-CC1AC194F929}"/>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7" name="Rechte verbindingslijn 266">
            <a:extLst>
              <a:ext uri="{FF2B5EF4-FFF2-40B4-BE49-F238E27FC236}">
                <a16:creationId xmlns:a16="http://schemas.microsoft.com/office/drawing/2014/main" id="{108D5ABE-E4BF-8B36-9DCB-504489CAC46C}"/>
              </a:ext>
            </a:extLst>
          </p:cNvPr>
          <p:cNvCxnSpPr>
            <a:cxnSpLocks/>
            <a:stCxn id="242"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276" name="Ovaal 275">
            <a:extLst>
              <a:ext uri="{FF2B5EF4-FFF2-40B4-BE49-F238E27FC236}">
                <a16:creationId xmlns:a16="http://schemas.microsoft.com/office/drawing/2014/main" id="{6AD752BF-79D0-714C-59F8-299A1732A704}"/>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77" name="Ovaal 276">
            <a:extLst>
              <a:ext uri="{FF2B5EF4-FFF2-40B4-BE49-F238E27FC236}">
                <a16:creationId xmlns:a16="http://schemas.microsoft.com/office/drawing/2014/main" id="{C76AE801-ACDA-1CBF-0A57-9AD30E8BA6E1}"/>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78" name="Ovaal 277">
            <a:extLst>
              <a:ext uri="{FF2B5EF4-FFF2-40B4-BE49-F238E27FC236}">
                <a16:creationId xmlns:a16="http://schemas.microsoft.com/office/drawing/2014/main" id="{2D67050D-DF40-FEF2-973F-0EC29B42DD84}"/>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79" name="Ovaal 278">
            <a:extLst>
              <a:ext uri="{FF2B5EF4-FFF2-40B4-BE49-F238E27FC236}">
                <a16:creationId xmlns:a16="http://schemas.microsoft.com/office/drawing/2014/main" id="{2D7A9640-00A7-E2CB-1E97-55534CF4C0EA}"/>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80" name="Ovaal 279">
            <a:extLst>
              <a:ext uri="{FF2B5EF4-FFF2-40B4-BE49-F238E27FC236}">
                <a16:creationId xmlns:a16="http://schemas.microsoft.com/office/drawing/2014/main" id="{490FB317-D41B-859E-B190-9FAC35A3E8A2}"/>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81" name="Ovaal 280">
            <a:extLst>
              <a:ext uri="{FF2B5EF4-FFF2-40B4-BE49-F238E27FC236}">
                <a16:creationId xmlns:a16="http://schemas.microsoft.com/office/drawing/2014/main" id="{193975E5-F2B7-BE62-EF89-CE657092BCE5}"/>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282" name="Rechte verbindingslijn 281">
            <a:extLst>
              <a:ext uri="{FF2B5EF4-FFF2-40B4-BE49-F238E27FC236}">
                <a16:creationId xmlns:a16="http://schemas.microsoft.com/office/drawing/2014/main" id="{726D7535-3B59-D828-75B9-605E8EC3356D}"/>
              </a:ext>
            </a:extLst>
          </p:cNvPr>
          <p:cNvCxnSpPr>
            <a:cxnSpLocks/>
            <a:stCxn id="281" idx="2"/>
            <a:endCxn id="277"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6" name="Rechte verbindingslijn 285">
            <a:extLst>
              <a:ext uri="{FF2B5EF4-FFF2-40B4-BE49-F238E27FC236}">
                <a16:creationId xmlns:a16="http://schemas.microsoft.com/office/drawing/2014/main" id="{D9565446-9186-C1FB-7690-3C1D30C96EA1}"/>
              </a:ext>
            </a:extLst>
          </p:cNvPr>
          <p:cNvCxnSpPr>
            <a:cxnSpLocks/>
            <a:stCxn id="277" idx="2"/>
            <a:endCxn id="278"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08C0178F-6F67-A8A5-108E-076153D2899B}"/>
              </a:ext>
            </a:extLst>
          </p:cNvPr>
          <p:cNvCxnSpPr>
            <a:cxnSpLocks/>
            <a:stCxn id="276" idx="2"/>
            <a:endCxn id="280"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53505681-5B47-8CE6-379F-1168DF23D855}"/>
              </a:ext>
            </a:extLst>
          </p:cNvPr>
          <p:cNvCxnSpPr>
            <a:cxnSpLocks/>
            <a:endCxn id="276"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DE941DD6-772D-B8C3-16E7-E9E973F4301F}"/>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6" name="Rechte verbindingslijn 295">
            <a:extLst>
              <a:ext uri="{FF2B5EF4-FFF2-40B4-BE49-F238E27FC236}">
                <a16:creationId xmlns:a16="http://schemas.microsoft.com/office/drawing/2014/main" id="{FF3A970A-0F88-E228-A40F-4D17351C719B}"/>
              </a:ext>
            </a:extLst>
          </p:cNvPr>
          <p:cNvCxnSpPr>
            <a:cxnSpLocks/>
            <a:stCxn id="278"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399755A-6787-E463-77C1-B83B5752845E}"/>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79A82E7E-DA67-9321-82EF-85A8112AA903}"/>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419644B0-D0D6-0A36-2D0F-1FD2B2D50AB1}"/>
              </a:ext>
            </a:extLst>
          </p:cNvPr>
          <p:cNvCxnSpPr>
            <a:cxnSpLocks/>
            <a:endCxn id="279"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EC56ACB9-E97D-52E9-FEC1-FB6051603D30}"/>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322" name="Ovaal 321">
            <a:extLst>
              <a:ext uri="{FF2B5EF4-FFF2-40B4-BE49-F238E27FC236}">
                <a16:creationId xmlns:a16="http://schemas.microsoft.com/office/drawing/2014/main" id="{C0E6D67E-4F0E-E2E9-27FE-64FA9A1DFDC3}"/>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23" name="Ovaal 322">
            <a:extLst>
              <a:ext uri="{FF2B5EF4-FFF2-40B4-BE49-F238E27FC236}">
                <a16:creationId xmlns:a16="http://schemas.microsoft.com/office/drawing/2014/main" id="{AEDF9BC5-9F03-C380-5BB7-78A0402EDF09}"/>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24" name="Ovaal 323">
            <a:extLst>
              <a:ext uri="{FF2B5EF4-FFF2-40B4-BE49-F238E27FC236}">
                <a16:creationId xmlns:a16="http://schemas.microsoft.com/office/drawing/2014/main" id="{FBEDB9AF-7A99-8EFF-290C-D5BC9FD55161}"/>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26" name="Rechte verbindingslijn 325">
            <a:extLst>
              <a:ext uri="{FF2B5EF4-FFF2-40B4-BE49-F238E27FC236}">
                <a16:creationId xmlns:a16="http://schemas.microsoft.com/office/drawing/2014/main" id="{2C685EC8-2CF0-E345-A026-38093C6F9853}"/>
              </a:ext>
            </a:extLst>
          </p:cNvPr>
          <p:cNvCxnSpPr>
            <a:cxnSpLocks/>
            <a:endCxn id="322"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7A2B42BA-188D-5DCB-5901-62BF8394994A}"/>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7D6547B7-8773-342F-82B7-0BFC7EB7C810}"/>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29730343-6E8B-B581-9148-5EA601EE25F4}"/>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C0299A3F-AEC0-335E-4482-0A721F11C538}"/>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1CBCE9BE-9887-0EBB-4E63-789944242AE9}"/>
              </a:ext>
            </a:extLst>
          </p:cNvPr>
          <p:cNvCxnSpPr>
            <a:cxnSpLocks/>
            <a:endCxn id="324"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A1A49B9A-9259-1C37-96A3-9E8DAEC7DEE0}"/>
              </a:ext>
            </a:extLst>
          </p:cNvPr>
          <p:cNvCxnSpPr>
            <a:cxnSpLocks/>
            <a:stCxn id="323"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4" name="Rechte verbindingslijn 343">
            <a:extLst>
              <a:ext uri="{FF2B5EF4-FFF2-40B4-BE49-F238E27FC236}">
                <a16:creationId xmlns:a16="http://schemas.microsoft.com/office/drawing/2014/main" id="{14ED76D5-DB9F-5751-72C3-1E4417AC8E33}"/>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45" name="Ovaal 344">
            <a:extLst>
              <a:ext uri="{FF2B5EF4-FFF2-40B4-BE49-F238E27FC236}">
                <a16:creationId xmlns:a16="http://schemas.microsoft.com/office/drawing/2014/main" id="{CEEA963D-7B62-4436-E6AB-096A12632351}"/>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46" name="Rechte verbindingslijn 345">
            <a:extLst>
              <a:ext uri="{FF2B5EF4-FFF2-40B4-BE49-F238E27FC236}">
                <a16:creationId xmlns:a16="http://schemas.microsoft.com/office/drawing/2014/main" id="{87C9CDF3-3A2B-BC71-5555-ED641A340287}"/>
              </a:ext>
            </a:extLst>
          </p:cNvPr>
          <p:cNvCxnSpPr>
            <a:cxnSpLocks/>
            <a:stCxn id="345" idx="0"/>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B293695F-ED7C-7AB7-20F8-F8A22359ADA0}"/>
              </a:ext>
            </a:extLst>
          </p:cNvPr>
          <p:cNvCxnSpPr>
            <a:cxnSpLocks/>
            <a:endCxn id="324"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52" name="Afgeronde rechthoek 20">
            <a:extLst>
              <a:ext uri="{FF2B5EF4-FFF2-40B4-BE49-F238E27FC236}">
                <a16:creationId xmlns:a16="http://schemas.microsoft.com/office/drawing/2014/main" id="{FF9147CE-C823-773F-7172-8D284418CD25}"/>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353" name="Afgeronde rechthoek 20">
            <a:extLst>
              <a:ext uri="{FF2B5EF4-FFF2-40B4-BE49-F238E27FC236}">
                <a16:creationId xmlns:a16="http://schemas.microsoft.com/office/drawing/2014/main" id="{B2BD0D67-4C18-89FE-03A1-195057BB8536}"/>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verkrijgen en beheren</a:t>
            </a:r>
          </a:p>
        </p:txBody>
      </p:sp>
      <p:sp>
        <p:nvSpPr>
          <p:cNvPr id="355" name="Ovaal 354">
            <a:extLst>
              <a:ext uri="{FF2B5EF4-FFF2-40B4-BE49-F238E27FC236}">
                <a16:creationId xmlns:a16="http://schemas.microsoft.com/office/drawing/2014/main" id="{A3E1766E-0AEF-6C76-FEA1-FBAB1D49E2CA}"/>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56" name="Ovaal 355">
            <a:extLst>
              <a:ext uri="{FF2B5EF4-FFF2-40B4-BE49-F238E27FC236}">
                <a16:creationId xmlns:a16="http://schemas.microsoft.com/office/drawing/2014/main" id="{E57B1638-C970-0007-5D46-75D6C3C9BCC5}"/>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7" name="Ovaal 356">
            <a:extLst>
              <a:ext uri="{FF2B5EF4-FFF2-40B4-BE49-F238E27FC236}">
                <a16:creationId xmlns:a16="http://schemas.microsoft.com/office/drawing/2014/main" id="{DBF72383-BF77-B1CE-D135-EB9F5F70DB77}"/>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8" name="Ovaal 357">
            <a:extLst>
              <a:ext uri="{FF2B5EF4-FFF2-40B4-BE49-F238E27FC236}">
                <a16:creationId xmlns:a16="http://schemas.microsoft.com/office/drawing/2014/main" id="{EF166BB5-2971-9159-8016-2B9A21F2D6EF}"/>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359" name="Rechte verbindingslijn 358">
            <a:extLst>
              <a:ext uri="{FF2B5EF4-FFF2-40B4-BE49-F238E27FC236}">
                <a16:creationId xmlns:a16="http://schemas.microsoft.com/office/drawing/2014/main" id="{8B35D578-A06C-73D4-E3E6-F68FDE24CFDA}"/>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FD085686-C040-1A33-30D2-F7FA283AF66C}"/>
              </a:ext>
            </a:extLst>
          </p:cNvPr>
          <p:cNvCxnSpPr>
            <a:cxnSpLocks/>
            <a:stCxn id="355"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C2C70EEC-33AE-49C7-EEA1-788CD88B0850}"/>
              </a:ext>
            </a:extLst>
          </p:cNvPr>
          <p:cNvCxnSpPr>
            <a:cxnSpLocks/>
            <a:stCxn id="355" idx="5"/>
            <a:endCxn id="356"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3" name="Rechte verbindingslijn 372">
            <a:extLst>
              <a:ext uri="{FF2B5EF4-FFF2-40B4-BE49-F238E27FC236}">
                <a16:creationId xmlns:a16="http://schemas.microsoft.com/office/drawing/2014/main" id="{4E6B0385-977E-0966-C33A-D9B4E5DA8496}"/>
              </a:ext>
            </a:extLst>
          </p:cNvPr>
          <p:cNvCxnSpPr>
            <a:cxnSpLocks/>
            <a:stCxn id="358" idx="0"/>
            <a:endCxn id="356"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6" name="Rechte verbindingslijn 375">
            <a:extLst>
              <a:ext uri="{FF2B5EF4-FFF2-40B4-BE49-F238E27FC236}">
                <a16:creationId xmlns:a16="http://schemas.microsoft.com/office/drawing/2014/main" id="{C9B5AC99-D1DF-FCF0-EF62-9CBFF0AF689D}"/>
              </a:ext>
            </a:extLst>
          </p:cNvPr>
          <p:cNvCxnSpPr>
            <a:cxnSpLocks/>
            <a:stCxn id="357"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82" name="Groep 381">
            <a:extLst>
              <a:ext uri="{FF2B5EF4-FFF2-40B4-BE49-F238E27FC236}">
                <a16:creationId xmlns:a16="http://schemas.microsoft.com/office/drawing/2014/main" id="{5623E605-20F2-0610-A2F9-4F600B442A9F}"/>
              </a:ext>
            </a:extLst>
          </p:cNvPr>
          <p:cNvGrpSpPr/>
          <p:nvPr/>
        </p:nvGrpSpPr>
        <p:grpSpPr>
          <a:xfrm>
            <a:off x="3922404" y="4096322"/>
            <a:ext cx="2695947" cy="965598"/>
            <a:chOff x="6584950" y="5080079"/>
            <a:chExt cx="3594596" cy="1287464"/>
          </a:xfrm>
        </p:grpSpPr>
        <p:sp>
          <p:nvSpPr>
            <p:cNvPr id="383" name="Rechthoek 382">
              <a:extLst>
                <a:ext uri="{FF2B5EF4-FFF2-40B4-BE49-F238E27FC236}">
                  <a16:creationId xmlns:a16="http://schemas.microsoft.com/office/drawing/2014/main" id="{AC09CF7E-2D7B-681A-1441-D65C15E87234}"/>
                </a:ext>
              </a:extLst>
            </p:cNvPr>
            <p:cNvSpPr/>
            <p:nvPr/>
          </p:nvSpPr>
          <p:spPr>
            <a:xfrm>
              <a:off x="6584950" y="5080079"/>
              <a:ext cx="3594596" cy="1210954"/>
            </a:xfrm>
            <a:prstGeom prst="rect">
              <a:avLst/>
            </a:prstGeom>
            <a:solidFill>
              <a:schemeClr val="bg1">
                <a:lumMod val="85000"/>
              </a:schemeClr>
            </a:solidFill>
            <a:ln>
              <a:solidFill>
                <a:schemeClr val="bg2">
                  <a:lumMod val="20000"/>
                  <a:lumOff val="80000"/>
                </a:schemeClr>
              </a:solid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384" name="Afgeronde rechthoek 33">
              <a:extLst>
                <a:ext uri="{FF2B5EF4-FFF2-40B4-BE49-F238E27FC236}">
                  <a16:creationId xmlns:a16="http://schemas.microsoft.com/office/drawing/2014/main" id="{443D38C4-4C4F-93F8-08D4-802EDC2C36BD}"/>
                </a:ext>
              </a:extLst>
            </p:cNvPr>
            <p:cNvSpPr/>
            <p:nvPr/>
          </p:nvSpPr>
          <p:spPr>
            <a:xfrm>
              <a:off x="6638971" y="5294728"/>
              <a:ext cx="144000" cy="72000"/>
            </a:xfrm>
            <a:prstGeom prst="roundRect">
              <a:avLst/>
            </a:prstGeom>
            <a:solidFill>
              <a:schemeClr val="accent6">
                <a:lumMod val="60000"/>
                <a:lumOff val="4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5" name="Afgeronde rechthoek 34">
              <a:extLst>
                <a:ext uri="{FF2B5EF4-FFF2-40B4-BE49-F238E27FC236}">
                  <a16:creationId xmlns:a16="http://schemas.microsoft.com/office/drawing/2014/main" id="{75EF35CA-AC77-F855-3C6A-B97A6AF6A1DE}"/>
                </a:ext>
              </a:extLst>
            </p:cNvPr>
            <p:cNvSpPr/>
            <p:nvPr/>
          </p:nvSpPr>
          <p:spPr>
            <a:xfrm>
              <a:off x="6638971" y="5567976"/>
              <a:ext cx="144000" cy="72000"/>
            </a:xfrm>
            <a:prstGeom prst="roundRect">
              <a:avLst/>
            </a:prstGeom>
            <a:solidFill>
              <a:schemeClr val="accent6">
                <a:lumMod val="5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6" name="Afgeronde rechthoek 35">
              <a:extLst>
                <a:ext uri="{FF2B5EF4-FFF2-40B4-BE49-F238E27FC236}">
                  <a16:creationId xmlns:a16="http://schemas.microsoft.com/office/drawing/2014/main" id="{E3147FC5-1F39-7502-AF82-8F0867DFE7DD}"/>
                </a:ext>
              </a:extLst>
            </p:cNvPr>
            <p:cNvSpPr/>
            <p:nvPr/>
          </p:nvSpPr>
          <p:spPr>
            <a:xfrm>
              <a:off x="6638971" y="5704600"/>
              <a:ext cx="144000" cy="72000"/>
            </a:xfrm>
            <a:prstGeom prst="roundRect">
              <a:avLst/>
            </a:prstGeom>
            <a:solidFill>
              <a:schemeClr val="bg2">
                <a:lumMod val="40000"/>
                <a:lumOff val="6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7" name="Afgeronde rechthoek 36">
              <a:extLst>
                <a:ext uri="{FF2B5EF4-FFF2-40B4-BE49-F238E27FC236}">
                  <a16:creationId xmlns:a16="http://schemas.microsoft.com/office/drawing/2014/main" id="{7A3E5276-1441-26C7-CBB9-83E8CE0F693E}"/>
                </a:ext>
              </a:extLst>
            </p:cNvPr>
            <p:cNvSpPr/>
            <p:nvPr/>
          </p:nvSpPr>
          <p:spPr>
            <a:xfrm>
              <a:off x="6638971" y="5431352"/>
              <a:ext cx="144000" cy="72000"/>
            </a:xfrm>
            <a:prstGeom prst="roundRect">
              <a:avLst/>
            </a:prstGeom>
            <a:solidFill>
              <a:schemeClr val="accent6">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8" name="Afgeronde rechthoek 37">
              <a:extLst>
                <a:ext uri="{FF2B5EF4-FFF2-40B4-BE49-F238E27FC236}">
                  <a16:creationId xmlns:a16="http://schemas.microsoft.com/office/drawing/2014/main" id="{26803341-BABA-0576-B850-94F1BD146AB0}"/>
                </a:ext>
              </a:extLst>
            </p:cNvPr>
            <p:cNvSpPr/>
            <p:nvPr/>
          </p:nvSpPr>
          <p:spPr>
            <a:xfrm>
              <a:off x="6638971" y="5841224"/>
              <a:ext cx="144000" cy="72000"/>
            </a:xfrm>
            <a:prstGeom prst="roundRect">
              <a:avLst/>
            </a:prstGeom>
            <a:solidFill>
              <a:schemeClr val="bg1">
                <a:lumMod val="6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9" name="Afgeronde rechthoek 38">
              <a:extLst>
                <a:ext uri="{FF2B5EF4-FFF2-40B4-BE49-F238E27FC236}">
                  <a16:creationId xmlns:a16="http://schemas.microsoft.com/office/drawing/2014/main" id="{6D78ED39-A0B6-1885-4AE3-35E28BB8B699}"/>
                </a:ext>
              </a:extLst>
            </p:cNvPr>
            <p:cNvSpPr/>
            <p:nvPr/>
          </p:nvSpPr>
          <p:spPr>
            <a:xfrm>
              <a:off x="6638971" y="5977848"/>
              <a:ext cx="144000" cy="72000"/>
            </a:xfrm>
            <a:prstGeom prst="roundRect">
              <a:avLst/>
            </a:prstGeom>
            <a:solidFill>
              <a:schemeClr val="bg2">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0" name="Afgeronde rechthoek 39">
              <a:extLst>
                <a:ext uri="{FF2B5EF4-FFF2-40B4-BE49-F238E27FC236}">
                  <a16:creationId xmlns:a16="http://schemas.microsoft.com/office/drawing/2014/main" id="{9B9EB727-E6D1-C23C-FB95-36515762D9D9}"/>
                </a:ext>
              </a:extLst>
            </p:cNvPr>
            <p:cNvSpPr/>
            <p:nvPr/>
          </p:nvSpPr>
          <p:spPr>
            <a:xfrm>
              <a:off x="6638971" y="6114472"/>
              <a:ext cx="144000" cy="72000"/>
            </a:xfrm>
            <a:prstGeom prst="roundRect">
              <a:avLst/>
            </a:prstGeom>
            <a:solidFill>
              <a:schemeClr val="tx1"/>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2" name="Tijdelijke aanduiding voor verticale tekst 1">
              <a:extLst>
                <a:ext uri="{FF2B5EF4-FFF2-40B4-BE49-F238E27FC236}">
                  <a16:creationId xmlns:a16="http://schemas.microsoft.com/office/drawing/2014/main" id="{9B59C4EB-8702-F8DD-8F08-2D6E684736D2}"/>
                </a:ext>
              </a:extLst>
            </p:cNvPr>
            <p:cNvSpPr txBox="1">
              <a:spLocks/>
            </p:cNvSpPr>
            <p:nvPr/>
          </p:nvSpPr>
          <p:spPr>
            <a:xfrm>
              <a:off x="6850873" y="5120588"/>
              <a:ext cx="3303912" cy="1246955"/>
            </a:xfrm>
            <a:prstGeom prst="rect">
              <a:avLst/>
            </a:prstGeom>
            <a:ln>
              <a:solidFill>
                <a:schemeClr val="bg2">
                  <a:lumMod val="20000"/>
                  <a:lumOff val="80000"/>
                </a:schemeClr>
              </a:solidFill>
            </a:ln>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50" b="1">
                  <a:solidFill>
                    <a:srgbClr val="4D4D4D"/>
                  </a:solidFill>
                  <a:latin typeface="Arial"/>
                  <a:cs typeface="Arial"/>
                </a:rPr>
                <a:t>Waardestromen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Bepalen en bewaken strategie en plannen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Veranderen bedrijfsinrichting </a:t>
              </a:r>
              <a:endParaRPr lang="nl-NL" sz="650">
                <a:solidFill>
                  <a:srgbClr val="4D4D4D"/>
                </a:solidFill>
              </a:endParaRP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Bedrijfscontinuïteit en compliance borgen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houden van inzetbare medewerkers</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Leveren van informatie</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stellen goederen en diensten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stellen financiële assets en informatie</a:t>
              </a:r>
            </a:p>
          </p:txBody>
        </p:sp>
      </p:grpSp>
      <p:sp>
        <p:nvSpPr>
          <p:cNvPr id="54" name="Tijdelijke aanduiding voor tekst 2">
            <a:extLst>
              <a:ext uri="{FF2B5EF4-FFF2-40B4-BE49-F238E27FC236}">
                <a16:creationId xmlns:a16="http://schemas.microsoft.com/office/drawing/2014/main" id="{10043731-F7C6-99EA-B373-218BDAF3FAA2}"/>
              </a:ext>
            </a:extLst>
          </p:cNvPr>
          <p:cNvSpPr txBox="1">
            <a:spLocks/>
          </p:cNvSpPr>
          <p:nvPr/>
        </p:nvSpPr>
        <p:spPr>
          <a:xfrm>
            <a:off x="515095" y="431135"/>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29101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2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Klant">
            <a:extLst>
              <a:ext uri="{FF2B5EF4-FFF2-40B4-BE49-F238E27FC236}">
                <a16:creationId xmlns:a16="http://schemas.microsoft.com/office/drawing/2014/main" id="{5105CC38-3865-48AB-AE9A-DB10B1B66F99}"/>
              </a:ext>
            </a:extLst>
          </p:cNvPr>
          <p:cNvSpPr/>
          <p:nvPr/>
        </p:nvSpPr>
        <p:spPr>
          <a:xfrm>
            <a:off x="522000" y="1087439"/>
            <a:ext cx="1665000" cy="719312"/>
          </a:xfrm>
          <a:prstGeom prst="rect">
            <a:avLst/>
          </a:prstGeom>
          <a:solidFill>
            <a:srgbClr val="7DB43C">
              <a:lumMod val="20000"/>
              <a:lumOff val="80000"/>
            </a:srgbClr>
          </a:solidFill>
          <a:ln w="3175" cap="flat" cmpd="sng" algn="ctr">
            <a:solidFill>
              <a:srgbClr val="5E872D"/>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a:ln>
                  <a:noFill/>
                </a:ln>
                <a:effectLst/>
                <a:uLnTx/>
                <a:uFillTx/>
                <a:latin typeface="Microsoft JhengHei Light"/>
                <a:ea typeface="+mn-ea"/>
                <a:cs typeface="+mn-cs"/>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solidFill>
                  <a:srgbClr val="821E7D"/>
                </a:solidFill>
                <a:latin typeface="Microsoft JhengHei Light"/>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 Niveau 1</a:t>
            </a:r>
            <a:endPar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8" name="!!Energienet">
            <a:extLst>
              <a:ext uri="{FF2B5EF4-FFF2-40B4-BE49-F238E27FC236}">
                <a16:creationId xmlns:a16="http://schemas.microsoft.com/office/drawing/2014/main" id="{E991AFA2-9EE0-4B83-8CA8-08E4B0A24A18}"/>
              </a:ext>
            </a:extLst>
          </p:cNvPr>
          <p:cNvSpPr/>
          <p:nvPr/>
        </p:nvSpPr>
        <p:spPr>
          <a:xfrm>
            <a:off x="3222000" y="2437400"/>
            <a:ext cx="1666796" cy="719937"/>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Energienet</a:t>
            </a:r>
          </a:p>
        </p:txBody>
      </p:sp>
      <p:sp>
        <p:nvSpPr>
          <p:cNvPr id="29" name="!!Energietransport">
            <a:extLst>
              <a:ext uri="{FF2B5EF4-FFF2-40B4-BE49-F238E27FC236}">
                <a16:creationId xmlns:a16="http://schemas.microsoft.com/office/drawing/2014/main" id="{8CCBC9E7-40B5-4EA9-94D1-77D8FA9D0839}"/>
              </a:ext>
            </a:extLst>
          </p:cNvPr>
          <p:cNvSpPr/>
          <p:nvPr/>
        </p:nvSpPr>
        <p:spPr>
          <a:xfrm>
            <a:off x="5922000" y="2437400"/>
            <a:ext cx="1664067" cy="719937"/>
          </a:xfrm>
          <a:prstGeom prst="rect">
            <a:avLst/>
          </a:prstGeom>
          <a:solidFill>
            <a:srgbClr val="BFEEFF"/>
          </a:solidFill>
          <a:ln w="3175" cap="flat" cmpd="sng" algn="ctr">
            <a:solidFill>
              <a:srgbClr val="008CBE"/>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Energietransport</a:t>
            </a:r>
          </a:p>
        </p:txBody>
      </p:sp>
      <p:sp>
        <p:nvSpPr>
          <p:cNvPr id="30" name="!!Meting">
            <a:extLst>
              <a:ext uri="{FF2B5EF4-FFF2-40B4-BE49-F238E27FC236}">
                <a16:creationId xmlns:a16="http://schemas.microsoft.com/office/drawing/2014/main" id="{D10C1A96-92CB-4412-9259-26F28F2CDC31}"/>
              </a:ext>
            </a:extLst>
          </p:cNvPr>
          <p:cNvSpPr/>
          <p:nvPr/>
        </p:nvSpPr>
        <p:spPr>
          <a:xfrm>
            <a:off x="3222000" y="3876750"/>
            <a:ext cx="4320000" cy="720587"/>
          </a:xfrm>
          <a:prstGeom prst="rect">
            <a:avLst/>
          </a:prstGeom>
          <a:solidFill>
            <a:srgbClr val="EDEBF9"/>
          </a:solidFill>
          <a:ln w="3175" cap="flat" cmpd="sng" algn="ctr">
            <a:solidFill>
              <a:srgbClr val="410F3F"/>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Meting</a:t>
            </a:r>
          </a:p>
        </p:txBody>
      </p:sp>
      <p:sp>
        <p:nvSpPr>
          <p:cNvPr id="31" name="!!Werk">
            <a:extLst>
              <a:ext uri="{FF2B5EF4-FFF2-40B4-BE49-F238E27FC236}">
                <a16:creationId xmlns:a16="http://schemas.microsoft.com/office/drawing/2014/main" id="{6A81781A-0D87-489F-8C1E-B875C57694C1}"/>
              </a:ext>
            </a:extLst>
          </p:cNvPr>
          <p:cNvSpPr/>
          <p:nvPr/>
        </p:nvSpPr>
        <p:spPr>
          <a:xfrm>
            <a:off x="522000" y="2437400"/>
            <a:ext cx="1665000" cy="719937"/>
          </a:xfrm>
          <a:prstGeom prst="rect">
            <a:avLst/>
          </a:prstGeom>
          <a:solidFill>
            <a:srgbClr val="FFFFCC"/>
          </a:solidFill>
          <a:ln w="3175" cap="flat" cmpd="sng" algn="ctr">
            <a:solidFill>
              <a:srgbClr val="F2B800"/>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Werk</a:t>
            </a:r>
          </a:p>
        </p:txBody>
      </p:sp>
      <p:sp>
        <p:nvSpPr>
          <p:cNvPr id="33" name="!!Energiemarkt">
            <a:extLst>
              <a:ext uri="{FF2B5EF4-FFF2-40B4-BE49-F238E27FC236}">
                <a16:creationId xmlns:a16="http://schemas.microsoft.com/office/drawing/2014/main" id="{15C6166A-00FA-4E83-B27C-FD960CFB8E38}"/>
              </a:ext>
            </a:extLst>
          </p:cNvPr>
          <p:cNvSpPr/>
          <p:nvPr/>
        </p:nvSpPr>
        <p:spPr>
          <a:xfrm>
            <a:off x="3177000" y="1088026"/>
            <a:ext cx="4410000" cy="719312"/>
          </a:xfrm>
          <a:prstGeom prst="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Energiemarkt</a:t>
            </a:r>
          </a:p>
        </p:txBody>
      </p:sp>
      <p:cxnSp>
        <p:nvCxnSpPr>
          <p:cNvPr id="3" name="Rechte verbindingslijn 2">
            <a:extLst>
              <a:ext uri="{FF2B5EF4-FFF2-40B4-BE49-F238E27FC236}">
                <a16:creationId xmlns:a16="http://schemas.microsoft.com/office/drawing/2014/main" id="{FAE50FBB-EDC7-4A79-97DD-174516E950DB}"/>
              </a:ext>
            </a:extLst>
          </p:cNvPr>
          <p:cNvCxnSpPr>
            <a:cxnSpLocks/>
            <a:stCxn id="33" idx="1"/>
            <a:endCxn id="44" idx="3"/>
          </p:cNvCxnSpPr>
          <p:nvPr/>
        </p:nvCxnSpPr>
        <p:spPr>
          <a:xfrm flipH="1" flipV="1">
            <a:off x="2187000" y="1447095"/>
            <a:ext cx="990000" cy="587"/>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CB6774CB-96AA-48D7-A2B9-EA74398A5C34}"/>
              </a:ext>
            </a:extLst>
          </p:cNvPr>
          <p:cNvCxnSpPr>
            <a:cxnSpLocks/>
            <a:stCxn id="28" idx="0"/>
          </p:cNvCxnSpPr>
          <p:nvPr/>
        </p:nvCxnSpPr>
        <p:spPr>
          <a:xfrm flipV="1">
            <a:off x="4055398" y="1806750"/>
            <a:ext cx="0" cy="63065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561A0BD9-726B-4B4E-B697-EDE97D6AF7BC}"/>
              </a:ext>
            </a:extLst>
          </p:cNvPr>
          <p:cNvCxnSpPr>
            <a:cxnSpLocks/>
            <a:stCxn id="29" idx="0"/>
          </p:cNvCxnSpPr>
          <p:nvPr/>
        </p:nvCxnSpPr>
        <p:spPr>
          <a:xfrm flipV="1">
            <a:off x="6754034" y="1806750"/>
            <a:ext cx="0" cy="63065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D6D67B5-90BF-4506-8530-8DC9EBE486DE}"/>
              </a:ext>
            </a:extLst>
          </p:cNvPr>
          <p:cNvCxnSpPr>
            <a:cxnSpLocks/>
            <a:stCxn id="28" idx="2"/>
          </p:cNvCxnSpPr>
          <p:nvPr/>
        </p:nvCxnSpPr>
        <p:spPr>
          <a:xfrm>
            <a:off x="4055398" y="3157337"/>
            <a:ext cx="0" cy="719413"/>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D8F00798-3F49-4173-B1E9-28A0DEC881B7}"/>
              </a:ext>
            </a:extLst>
          </p:cNvPr>
          <p:cNvCxnSpPr>
            <a:cxnSpLocks/>
            <a:stCxn id="29" idx="2"/>
          </p:cNvCxnSpPr>
          <p:nvPr/>
        </p:nvCxnSpPr>
        <p:spPr>
          <a:xfrm>
            <a:off x="6754034" y="3157337"/>
            <a:ext cx="0" cy="719413"/>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0C8AF3A-12CA-4488-8439-E096E38CD9B2}"/>
              </a:ext>
            </a:extLst>
          </p:cNvPr>
          <p:cNvCxnSpPr>
            <a:cxnSpLocks/>
            <a:stCxn id="29" idx="1"/>
            <a:endCxn id="28" idx="3"/>
          </p:cNvCxnSpPr>
          <p:nvPr/>
        </p:nvCxnSpPr>
        <p:spPr>
          <a:xfrm flipH="1">
            <a:off x="4888796" y="2797369"/>
            <a:ext cx="1033204"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9DCD54B9-7A0B-4ED9-81EF-E6BC44494835}"/>
              </a:ext>
            </a:extLst>
          </p:cNvPr>
          <p:cNvCxnSpPr>
            <a:cxnSpLocks/>
            <a:stCxn id="31" idx="3"/>
            <a:endCxn id="28" idx="1"/>
          </p:cNvCxnSpPr>
          <p:nvPr/>
        </p:nvCxnSpPr>
        <p:spPr>
          <a:xfrm>
            <a:off x="2187000" y="2797369"/>
            <a:ext cx="1035000" cy="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7" name="Tekstvak 46">
            <a:extLst>
              <a:ext uri="{FF2B5EF4-FFF2-40B4-BE49-F238E27FC236}">
                <a16:creationId xmlns:a16="http://schemas.microsoft.com/office/drawing/2014/main" id="{E27280F8-073A-49E8-A00D-63391E2D2170}"/>
              </a:ext>
            </a:extLst>
          </p:cNvPr>
          <p:cNvSpPr txBox="1"/>
          <p:nvPr/>
        </p:nvSpPr>
        <p:spPr>
          <a:xfrm>
            <a:off x="2322000" y="2751750"/>
            <a:ext cx="129844" cy="92333"/>
          </a:xfrm>
          <a:prstGeom prst="rect">
            <a:avLst/>
          </a:prstGeom>
          <a:solidFill>
            <a:schemeClr val="bg1"/>
          </a:solidFill>
        </p:spPr>
        <p:txBody>
          <a:bodyPr wrap="none" lIns="0" tIns="0" rIns="0" b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aan</a:t>
            </a:r>
          </a:p>
        </p:txBody>
      </p:sp>
      <p:sp>
        <p:nvSpPr>
          <p:cNvPr id="49" name="Tekstvak 48">
            <a:extLst>
              <a:ext uri="{FF2B5EF4-FFF2-40B4-BE49-F238E27FC236}">
                <a16:creationId xmlns:a16="http://schemas.microsoft.com/office/drawing/2014/main" id="{709D22FA-E6AB-4B85-AA47-71345AEF393F}"/>
              </a:ext>
            </a:extLst>
          </p:cNvPr>
          <p:cNvSpPr txBox="1"/>
          <p:nvPr/>
        </p:nvSpPr>
        <p:spPr>
          <a:xfrm>
            <a:off x="5697000" y="2751750"/>
            <a:ext cx="99386" cy="92333"/>
          </a:xfrm>
          <a:prstGeom prst="rect">
            <a:avLst/>
          </a:prstGeom>
          <a:solidFill>
            <a:schemeClr val="bg1"/>
          </a:solidFill>
        </p:spPr>
        <p:txBody>
          <a:bodyPr wrap="none" lIns="0" tIns="0" rIns="0" bIns="0" rtlCol="0" anchor="b">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via</a:t>
            </a:r>
          </a:p>
        </p:txBody>
      </p:sp>
      <p:sp>
        <p:nvSpPr>
          <p:cNvPr id="51" name="Tekstvak 50">
            <a:extLst>
              <a:ext uri="{FF2B5EF4-FFF2-40B4-BE49-F238E27FC236}">
                <a16:creationId xmlns:a16="http://schemas.microsoft.com/office/drawing/2014/main" id="{27D76F86-3902-4C75-B119-8AEFE7A0A19E}"/>
              </a:ext>
            </a:extLst>
          </p:cNvPr>
          <p:cNvSpPr txBox="1"/>
          <p:nvPr/>
        </p:nvSpPr>
        <p:spPr>
          <a:xfrm>
            <a:off x="5922000" y="2256750"/>
            <a:ext cx="1665000" cy="92333"/>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600" dirty="0">
                <a:latin typeface="Arial"/>
              </a:rPr>
              <a:t>v</a:t>
            </a:r>
            <a:r>
              <a:rPr kumimoji="0" lang="nl-NL" sz="600" b="0" i="0" u="none" strike="noStrike" kern="1200" cap="none" spc="0" normalizeH="0" baseline="0" dirty="0">
                <a:ln>
                  <a:noFill/>
                </a:ln>
                <a:effectLst/>
                <a:uLnTx/>
                <a:uFillTx/>
                <a:latin typeface="Arial"/>
                <a:ea typeface="+mn-ea"/>
                <a:cs typeface="+mn-cs"/>
              </a:rPr>
              <a:t>oor gebruik op</a:t>
            </a:r>
          </a:p>
        </p:txBody>
      </p:sp>
      <p:sp>
        <p:nvSpPr>
          <p:cNvPr id="53" name="Tekstvak 52">
            <a:extLst>
              <a:ext uri="{FF2B5EF4-FFF2-40B4-BE49-F238E27FC236}">
                <a16:creationId xmlns:a16="http://schemas.microsoft.com/office/drawing/2014/main" id="{24C727DD-8263-4F3D-97EC-979262C0371C}"/>
              </a:ext>
            </a:extLst>
          </p:cNvPr>
          <p:cNvSpPr txBox="1"/>
          <p:nvPr/>
        </p:nvSpPr>
        <p:spPr>
          <a:xfrm>
            <a:off x="3222000" y="2254419"/>
            <a:ext cx="1665000" cy="92332"/>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600" b="0" i="0" u="none" strike="noStrike" kern="1200" cap="none" spc="0" normalizeH="0" baseline="0" dirty="0">
                <a:ln>
                  <a:noFill/>
                </a:ln>
                <a:effectLst/>
                <a:uLnTx/>
                <a:uFillTx/>
                <a:latin typeface="Arial"/>
                <a:ea typeface="+mn-ea"/>
                <a:cs typeface="+mn-cs"/>
              </a:rPr>
              <a:t>voor gebruik op</a:t>
            </a:r>
          </a:p>
        </p:txBody>
      </p:sp>
      <p:sp>
        <p:nvSpPr>
          <p:cNvPr id="55" name="Tekstvak 54">
            <a:extLst>
              <a:ext uri="{FF2B5EF4-FFF2-40B4-BE49-F238E27FC236}">
                <a16:creationId xmlns:a16="http://schemas.microsoft.com/office/drawing/2014/main" id="{EFAA33D4-6765-46FF-8665-50FCA6E22B75}"/>
              </a:ext>
            </a:extLst>
          </p:cNvPr>
          <p:cNvSpPr txBox="1"/>
          <p:nvPr/>
        </p:nvSpPr>
        <p:spPr>
          <a:xfrm>
            <a:off x="2322000" y="1401750"/>
            <a:ext cx="327013" cy="92333"/>
          </a:xfrm>
          <a:prstGeom prst="rect">
            <a:avLst/>
          </a:prstGeom>
          <a:solidFill>
            <a:schemeClr val="bg1"/>
          </a:solidFill>
        </p:spPr>
        <p:txBody>
          <a:bodyPr wrap="none" lIns="0" tIns="0" rIns="0" b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vrager op</a:t>
            </a:r>
          </a:p>
        </p:txBody>
      </p:sp>
      <p:sp>
        <p:nvSpPr>
          <p:cNvPr id="57" name="Tekstvak 56">
            <a:extLst>
              <a:ext uri="{FF2B5EF4-FFF2-40B4-BE49-F238E27FC236}">
                <a16:creationId xmlns:a16="http://schemas.microsoft.com/office/drawing/2014/main" id="{EF250BD8-4843-4927-A759-C9CF57ADDD26}"/>
              </a:ext>
            </a:extLst>
          </p:cNvPr>
          <p:cNvSpPr txBox="1"/>
          <p:nvPr/>
        </p:nvSpPr>
        <p:spPr>
          <a:xfrm>
            <a:off x="3222000" y="3694419"/>
            <a:ext cx="1665000" cy="92331"/>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van</a:t>
            </a:r>
          </a:p>
        </p:txBody>
      </p:sp>
      <p:sp>
        <p:nvSpPr>
          <p:cNvPr id="40" name="Tekstvak 39">
            <a:extLst>
              <a:ext uri="{FF2B5EF4-FFF2-40B4-BE49-F238E27FC236}">
                <a16:creationId xmlns:a16="http://schemas.microsoft.com/office/drawing/2014/main" id="{9C984B9C-8BA3-4235-8FA9-B058003020DE}"/>
              </a:ext>
            </a:extLst>
          </p:cNvPr>
          <p:cNvSpPr txBox="1"/>
          <p:nvPr/>
        </p:nvSpPr>
        <p:spPr>
          <a:xfrm>
            <a:off x="5922000" y="3651750"/>
            <a:ext cx="1665000" cy="92333"/>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van</a:t>
            </a:r>
          </a:p>
        </p:txBody>
      </p:sp>
    </p:spTree>
    <p:extLst>
      <p:ext uri="{BB962C8B-B14F-4D97-AF65-F5344CB8AC3E}">
        <p14:creationId xmlns:p14="http://schemas.microsoft.com/office/powerpoint/2010/main" val="1360801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Klant">
            <a:extLst>
              <a:ext uri="{FF2B5EF4-FFF2-40B4-BE49-F238E27FC236}">
                <a16:creationId xmlns:a16="http://schemas.microsoft.com/office/drawing/2014/main" id="{CC1687F5-75D9-4057-AD1A-8321CE9A6BC8}"/>
              </a:ext>
            </a:extLst>
          </p:cNvPr>
          <p:cNvSpPr/>
          <p:nvPr/>
        </p:nvSpPr>
        <p:spPr>
          <a:xfrm>
            <a:off x="522000" y="771750"/>
            <a:ext cx="1080000" cy="4185000"/>
          </a:xfrm>
          <a:prstGeom prst="rect">
            <a:avLst/>
          </a:prstGeom>
          <a:solidFill>
            <a:schemeClr val="bg1"/>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Klant</a:t>
            </a:r>
          </a:p>
        </p:txBody>
      </p:sp>
      <p:sp>
        <p:nvSpPr>
          <p:cNvPr id="29" name="Rechthoek 28">
            <a:extLst>
              <a:ext uri="{FF2B5EF4-FFF2-40B4-BE49-F238E27FC236}">
                <a16:creationId xmlns:a16="http://schemas.microsoft.com/office/drawing/2014/main" id="{568E26EA-7375-4F01-8215-CAAECCFB3084}"/>
              </a:ext>
            </a:extLst>
          </p:cNvPr>
          <p:cNvSpPr/>
          <p:nvPr/>
        </p:nvSpPr>
        <p:spPr>
          <a:xfrm>
            <a:off x="612000" y="996750"/>
            <a:ext cx="900000" cy="12736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latin typeface="Microsoft JhengHei Light" panose="020B0304030504040204" pitchFamily="34" charset="-120"/>
                <a:ea typeface="Microsoft JhengHei Light" panose="020B0304030504040204" pitchFamily="34" charset="-12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Core</a:t>
            </a:r>
            <a:r>
              <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 Alle niveaus</a:t>
            </a:r>
            <a:endPar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7" name="Rechthoek 26">
            <a:extLst>
              <a:ext uri="{FF2B5EF4-FFF2-40B4-BE49-F238E27FC236}">
                <a16:creationId xmlns:a16="http://schemas.microsoft.com/office/drawing/2014/main" id="{182C9338-1F96-45B0-83FE-298CBCCC8A12}"/>
              </a:ext>
            </a:extLst>
          </p:cNvPr>
          <p:cNvSpPr/>
          <p:nvPr/>
        </p:nvSpPr>
        <p:spPr>
          <a:xfrm>
            <a:off x="657000" y="11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a:t>
            </a:r>
          </a:p>
        </p:txBody>
      </p:sp>
      <p:sp>
        <p:nvSpPr>
          <p:cNvPr id="59" name="Rechthoek 58">
            <a:extLst>
              <a:ext uri="{FF2B5EF4-FFF2-40B4-BE49-F238E27FC236}">
                <a16:creationId xmlns:a16="http://schemas.microsoft.com/office/drawing/2014/main" id="{11111403-F385-4095-881C-5DD5EE30DD51}"/>
              </a:ext>
            </a:extLst>
          </p:cNvPr>
          <p:cNvSpPr/>
          <p:nvPr/>
        </p:nvSpPr>
        <p:spPr>
          <a:xfrm>
            <a:off x="612000" y="3625050"/>
            <a:ext cx="900000" cy="1282347"/>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Inkomstenverlies</a:t>
            </a:r>
          </a:p>
        </p:txBody>
      </p:sp>
      <p:sp>
        <p:nvSpPr>
          <p:cNvPr id="61" name="Rechthoek 60">
            <a:extLst>
              <a:ext uri="{FF2B5EF4-FFF2-40B4-BE49-F238E27FC236}">
                <a16:creationId xmlns:a16="http://schemas.microsoft.com/office/drawing/2014/main" id="{36EDB2D1-536A-4C63-B0E6-389F35CD8D10}"/>
              </a:ext>
            </a:extLst>
          </p:cNvPr>
          <p:cNvSpPr/>
          <p:nvPr/>
        </p:nvSpPr>
        <p:spPr>
          <a:xfrm>
            <a:off x="657000" y="135670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Transportbehoefte</a:t>
            </a:r>
          </a:p>
        </p:txBody>
      </p:sp>
      <p:sp>
        <p:nvSpPr>
          <p:cNvPr id="64" name="Rechthoek 63">
            <a:extLst>
              <a:ext uri="{FF2B5EF4-FFF2-40B4-BE49-F238E27FC236}">
                <a16:creationId xmlns:a16="http://schemas.microsoft.com/office/drawing/2014/main" id="{65EB9F87-649A-4C1A-9E80-A5E8E16A8D01}"/>
              </a:ext>
            </a:extLst>
          </p:cNvPr>
          <p:cNvSpPr/>
          <p:nvPr/>
        </p:nvSpPr>
        <p:spPr>
          <a:xfrm>
            <a:off x="657000" y="15366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Klantcontactmoment</a:t>
            </a:r>
          </a:p>
        </p:txBody>
      </p:sp>
      <p:sp>
        <p:nvSpPr>
          <p:cNvPr id="65" name="Rechthoek 64">
            <a:extLst>
              <a:ext uri="{FF2B5EF4-FFF2-40B4-BE49-F238E27FC236}">
                <a16:creationId xmlns:a16="http://schemas.microsoft.com/office/drawing/2014/main" id="{9660BC3D-6169-4595-9EB2-911073D86D94}"/>
              </a:ext>
            </a:extLst>
          </p:cNvPr>
          <p:cNvSpPr/>
          <p:nvPr/>
        </p:nvSpPr>
        <p:spPr>
          <a:xfrm>
            <a:off x="657000" y="18965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Klantnotificatie</a:t>
            </a:r>
          </a:p>
        </p:txBody>
      </p:sp>
      <p:sp>
        <p:nvSpPr>
          <p:cNvPr id="87" name="Rechthoek 86">
            <a:extLst>
              <a:ext uri="{FF2B5EF4-FFF2-40B4-BE49-F238E27FC236}">
                <a16:creationId xmlns:a16="http://schemas.microsoft.com/office/drawing/2014/main" id="{A990E25C-0B74-4793-B659-F36C18D3D0C3}"/>
              </a:ext>
            </a:extLst>
          </p:cNvPr>
          <p:cNvSpPr/>
          <p:nvPr/>
        </p:nvSpPr>
        <p:spPr>
          <a:xfrm>
            <a:off x="612000" y="2365051"/>
            <a:ext cx="900000" cy="72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Klantovereenkomst</a:t>
            </a:r>
          </a:p>
        </p:txBody>
      </p:sp>
      <p:sp>
        <p:nvSpPr>
          <p:cNvPr id="88" name="Rechthoek 87">
            <a:extLst>
              <a:ext uri="{FF2B5EF4-FFF2-40B4-BE49-F238E27FC236}">
                <a16:creationId xmlns:a16="http://schemas.microsoft.com/office/drawing/2014/main" id="{7CA44023-9B09-4558-A3A8-4845C99C5798}"/>
              </a:ext>
            </a:extLst>
          </p:cNvPr>
          <p:cNvSpPr/>
          <p:nvPr/>
        </p:nvSpPr>
        <p:spPr>
          <a:xfrm>
            <a:off x="657000" y="254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Klantofferte</a:t>
            </a:r>
          </a:p>
        </p:txBody>
      </p:sp>
      <p:sp>
        <p:nvSpPr>
          <p:cNvPr id="89" name="!!3Klantovereenkomst">
            <a:extLst>
              <a:ext uri="{FF2B5EF4-FFF2-40B4-BE49-F238E27FC236}">
                <a16:creationId xmlns:a16="http://schemas.microsoft.com/office/drawing/2014/main" id="{C7C4CF21-2862-4F27-94E6-4F1597087079}"/>
              </a:ext>
            </a:extLst>
          </p:cNvPr>
          <p:cNvSpPr/>
          <p:nvPr/>
        </p:nvSpPr>
        <p:spPr>
          <a:xfrm>
            <a:off x="657000" y="272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Klantovereenkomst</a:t>
            </a:r>
          </a:p>
        </p:txBody>
      </p:sp>
      <p:sp>
        <p:nvSpPr>
          <p:cNvPr id="90" name="Rechthoek 89">
            <a:extLst>
              <a:ext uri="{FF2B5EF4-FFF2-40B4-BE49-F238E27FC236}">
                <a16:creationId xmlns:a16="http://schemas.microsoft.com/office/drawing/2014/main" id="{95DCA934-EAFC-4CE6-BAF2-94D3F2091815}"/>
              </a:ext>
            </a:extLst>
          </p:cNvPr>
          <p:cNvSpPr/>
          <p:nvPr/>
        </p:nvSpPr>
        <p:spPr>
          <a:xfrm>
            <a:off x="612000" y="3175051"/>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Klantfactuur</a:t>
            </a:r>
          </a:p>
        </p:txBody>
      </p:sp>
      <p:sp>
        <p:nvSpPr>
          <p:cNvPr id="91" name="!!Klantfactuur">
            <a:extLst>
              <a:ext uri="{FF2B5EF4-FFF2-40B4-BE49-F238E27FC236}">
                <a16:creationId xmlns:a16="http://schemas.microsoft.com/office/drawing/2014/main" id="{284D2294-733A-4F4F-A7FF-71DEDB5D1C38}"/>
              </a:ext>
            </a:extLst>
          </p:cNvPr>
          <p:cNvSpPr/>
          <p:nvPr/>
        </p:nvSpPr>
        <p:spPr>
          <a:xfrm>
            <a:off x="657000" y="335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Klantfactuur</a:t>
            </a:r>
          </a:p>
        </p:txBody>
      </p:sp>
      <p:sp>
        <p:nvSpPr>
          <p:cNvPr id="190" name="!!Energietransport">
            <a:extLst>
              <a:ext uri="{FF2B5EF4-FFF2-40B4-BE49-F238E27FC236}">
                <a16:creationId xmlns:a16="http://schemas.microsoft.com/office/drawing/2014/main" id="{B1724192-B55B-40EC-825A-736E7442AD48}"/>
              </a:ext>
            </a:extLst>
          </p:cNvPr>
          <p:cNvSpPr/>
          <p:nvPr/>
        </p:nvSpPr>
        <p:spPr>
          <a:xfrm>
            <a:off x="1737000" y="771750"/>
            <a:ext cx="1080000" cy="4185000"/>
          </a:xfrm>
          <a:prstGeom prst="rect">
            <a:avLst/>
          </a:prstGeom>
          <a:solidFill>
            <a:schemeClr val="bg1"/>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Energietransport</a:t>
            </a:r>
          </a:p>
        </p:txBody>
      </p:sp>
      <p:sp>
        <p:nvSpPr>
          <p:cNvPr id="191" name="!!Energienet">
            <a:extLst>
              <a:ext uri="{FF2B5EF4-FFF2-40B4-BE49-F238E27FC236}">
                <a16:creationId xmlns:a16="http://schemas.microsoft.com/office/drawing/2014/main" id="{69FC7E07-DD1E-4E74-9466-4ACFB3BEA97E}"/>
              </a:ext>
            </a:extLst>
          </p:cNvPr>
          <p:cNvSpPr/>
          <p:nvPr/>
        </p:nvSpPr>
        <p:spPr>
          <a:xfrm>
            <a:off x="2952000" y="771750"/>
            <a:ext cx="1080000" cy="418500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Energienet</a:t>
            </a:r>
          </a:p>
        </p:txBody>
      </p:sp>
      <p:sp>
        <p:nvSpPr>
          <p:cNvPr id="192" name="!!Meting">
            <a:extLst>
              <a:ext uri="{FF2B5EF4-FFF2-40B4-BE49-F238E27FC236}">
                <a16:creationId xmlns:a16="http://schemas.microsoft.com/office/drawing/2014/main" id="{48840206-EE0E-456E-971D-BEA165F37F14}"/>
              </a:ext>
            </a:extLst>
          </p:cNvPr>
          <p:cNvSpPr/>
          <p:nvPr/>
        </p:nvSpPr>
        <p:spPr>
          <a:xfrm>
            <a:off x="4167000" y="771750"/>
            <a:ext cx="1080000" cy="4185000"/>
          </a:xfrm>
          <a:prstGeom prst="rect">
            <a:avLst/>
          </a:prstGeom>
          <a:solidFill>
            <a:schemeClr val="bg1"/>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Meting</a:t>
            </a:r>
          </a:p>
        </p:txBody>
      </p:sp>
      <p:sp>
        <p:nvSpPr>
          <p:cNvPr id="193" name="!!Werk">
            <a:extLst>
              <a:ext uri="{FF2B5EF4-FFF2-40B4-BE49-F238E27FC236}">
                <a16:creationId xmlns:a16="http://schemas.microsoft.com/office/drawing/2014/main" id="{94C3F32D-EA5B-4DA0-BB70-DEAFB8495ACF}"/>
              </a:ext>
            </a:extLst>
          </p:cNvPr>
          <p:cNvSpPr/>
          <p:nvPr/>
        </p:nvSpPr>
        <p:spPr>
          <a:xfrm>
            <a:off x="5382000" y="771750"/>
            <a:ext cx="1080000" cy="4185000"/>
          </a:xfrm>
          <a:prstGeom prst="rect">
            <a:avLst/>
          </a:prstGeom>
          <a:solidFill>
            <a:schemeClr val="bg1"/>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Werk</a:t>
            </a:r>
          </a:p>
        </p:txBody>
      </p:sp>
      <p:sp>
        <p:nvSpPr>
          <p:cNvPr id="194" name="!!Energiemarkt">
            <a:extLst>
              <a:ext uri="{FF2B5EF4-FFF2-40B4-BE49-F238E27FC236}">
                <a16:creationId xmlns:a16="http://schemas.microsoft.com/office/drawing/2014/main" id="{93C5B65A-134A-4BDB-8C85-35B4EF598158}"/>
              </a:ext>
            </a:extLst>
          </p:cNvPr>
          <p:cNvSpPr/>
          <p:nvPr/>
        </p:nvSpPr>
        <p:spPr>
          <a:xfrm>
            <a:off x="6597000" y="771750"/>
            <a:ext cx="1080000" cy="418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Energiemarkt</a:t>
            </a:r>
          </a:p>
        </p:txBody>
      </p:sp>
      <p:sp>
        <p:nvSpPr>
          <p:cNvPr id="198" name="Rechthoek 197">
            <a:extLst>
              <a:ext uri="{FF2B5EF4-FFF2-40B4-BE49-F238E27FC236}">
                <a16:creationId xmlns:a16="http://schemas.microsoft.com/office/drawing/2014/main" id="{2BC67393-1A20-4437-9C0A-91738E44408E}"/>
              </a:ext>
            </a:extLst>
          </p:cNvPr>
          <p:cNvSpPr/>
          <p:nvPr/>
        </p:nvSpPr>
        <p:spPr>
          <a:xfrm>
            <a:off x="1827000" y="996750"/>
            <a:ext cx="900000" cy="12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Energietransport</a:t>
            </a:r>
          </a:p>
        </p:txBody>
      </p:sp>
      <p:sp>
        <p:nvSpPr>
          <p:cNvPr id="199" name="Rechthoek 198">
            <a:extLst>
              <a:ext uri="{FF2B5EF4-FFF2-40B4-BE49-F238E27FC236}">
                <a16:creationId xmlns:a16="http://schemas.microsoft.com/office/drawing/2014/main" id="{3953BF21-8203-4B4D-96D9-EFCB8B253A29}"/>
              </a:ext>
            </a:extLst>
          </p:cNvPr>
          <p:cNvSpPr/>
          <p:nvPr/>
        </p:nvSpPr>
        <p:spPr>
          <a:xfrm>
            <a:off x="1872000" y="11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Energietransport</a:t>
            </a:r>
          </a:p>
        </p:txBody>
      </p:sp>
      <p:sp>
        <p:nvSpPr>
          <p:cNvPr id="200" name="Rechthoek 199">
            <a:extLst>
              <a:ext uri="{FF2B5EF4-FFF2-40B4-BE49-F238E27FC236}">
                <a16:creationId xmlns:a16="http://schemas.microsoft.com/office/drawing/2014/main" id="{7FBD5C83-A779-4A35-BB5F-9CD41DC030F2}"/>
              </a:ext>
            </a:extLst>
          </p:cNvPr>
          <p:cNvSpPr/>
          <p:nvPr/>
        </p:nvSpPr>
        <p:spPr>
          <a:xfrm>
            <a:off x="1872000" y="13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Bedieningssituatie</a:t>
            </a:r>
          </a:p>
        </p:txBody>
      </p:sp>
      <p:sp>
        <p:nvSpPr>
          <p:cNvPr id="201" name="Rechthoek 200">
            <a:extLst>
              <a:ext uri="{FF2B5EF4-FFF2-40B4-BE49-F238E27FC236}">
                <a16:creationId xmlns:a16="http://schemas.microsoft.com/office/drawing/2014/main" id="{AC3988FB-BFF0-4366-B482-F52DE585A1A8}"/>
              </a:ext>
            </a:extLst>
          </p:cNvPr>
          <p:cNvSpPr/>
          <p:nvPr/>
        </p:nvSpPr>
        <p:spPr>
          <a:xfrm>
            <a:off x="3042000" y="996750"/>
            <a:ext cx="900000" cy="1813619"/>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Energienet</a:t>
            </a:r>
          </a:p>
        </p:txBody>
      </p:sp>
      <p:sp>
        <p:nvSpPr>
          <p:cNvPr id="203" name="Rechthoek 202">
            <a:extLst>
              <a:ext uri="{FF2B5EF4-FFF2-40B4-BE49-F238E27FC236}">
                <a16:creationId xmlns:a16="http://schemas.microsoft.com/office/drawing/2014/main" id="{4244BABA-A371-4575-9D7D-38D270D685D0}"/>
              </a:ext>
            </a:extLst>
          </p:cNvPr>
          <p:cNvSpPr/>
          <p:nvPr/>
        </p:nvSpPr>
        <p:spPr>
          <a:xfrm>
            <a:off x="3087000" y="18965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Netfunctie</a:t>
            </a:r>
          </a:p>
        </p:txBody>
      </p:sp>
      <p:sp>
        <p:nvSpPr>
          <p:cNvPr id="204" name="Rechthoek 203">
            <a:extLst>
              <a:ext uri="{FF2B5EF4-FFF2-40B4-BE49-F238E27FC236}">
                <a16:creationId xmlns:a16="http://schemas.microsoft.com/office/drawing/2014/main" id="{C9B71DB7-818C-4494-AA89-141224D9FE04}"/>
              </a:ext>
            </a:extLst>
          </p:cNvPr>
          <p:cNvSpPr/>
          <p:nvPr/>
        </p:nvSpPr>
        <p:spPr>
          <a:xfrm>
            <a:off x="4257000" y="996750"/>
            <a:ext cx="900000" cy="360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Meting</a:t>
            </a:r>
          </a:p>
        </p:txBody>
      </p:sp>
      <p:sp>
        <p:nvSpPr>
          <p:cNvPr id="205" name="Rechthoek 204">
            <a:extLst>
              <a:ext uri="{FF2B5EF4-FFF2-40B4-BE49-F238E27FC236}">
                <a16:creationId xmlns:a16="http://schemas.microsoft.com/office/drawing/2014/main" id="{CA2A8EA1-8577-4820-9EE9-9B8B6D13537F}"/>
              </a:ext>
            </a:extLst>
          </p:cNvPr>
          <p:cNvSpPr/>
          <p:nvPr/>
        </p:nvSpPr>
        <p:spPr>
          <a:xfrm>
            <a:off x="4302000" y="1176750"/>
            <a:ext cx="810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Meting</a:t>
            </a:r>
          </a:p>
        </p:txBody>
      </p:sp>
      <p:sp>
        <p:nvSpPr>
          <p:cNvPr id="210" name="Rechthoek 209">
            <a:extLst>
              <a:ext uri="{FF2B5EF4-FFF2-40B4-BE49-F238E27FC236}">
                <a16:creationId xmlns:a16="http://schemas.microsoft.com/office/drawing/2014/main" id="{57B674D7-B071-4374-9789-6DFCD9CA4B12}"/>
              </a:ext>
            </a:extLst>
          </p:cNvPr>
          <p:cNvSpPr/>
          <p:nvPr/>
        </p:nvSpPr>
        <p:spPr>
          <a:xfrm>
            <a:off x="6687000" y="996750"/>
            <a:ext cx="900000" cy="733619"/>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Marktpartij</a:t>
            </a:r>
          </a:p>
        </p:txBody>
      </p:sp>
      <p:sp>
        <p:nvSpPr>
          <p:cNvPr id="211" name="!!3Marktpartij">
            <a:extLst>
              <a:ext uri="{FF2B5EF4-FFF2-40B4-BE49-F238E27FC236}">
                <a16:creationId xmlns:a16="http://schemas.microsoft.com/office/drawing/2014/main" id="{80910924-F818-47EA-8249-EC2440D8A73F}"/>
              </a:ext>
            </a:extLst>
          </p:cNvPr>
          <p:cNvSpPr/>
          <p:nvPr/>
        </p:nvSpPr>
        <p:spPr>
          <a:xfrm>
            <a:off x="6732000" y="11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Marktpartij</a:t>
            </a:r>
          </a:p>
        </p:txBody>
      </p:sp>
      <p:sp>
        <p:nvSpPr>
          <p:cNvPr id="212" name="Rechthoek 211">
            <a:extLst>
              <a:ext uri="{FF2B5EF4-FFF2-40B4-BE49-F238E27FC236}">
                <a16:creationId xmlns:a16="http://schemas.microsoft.com/office/drawing/2014/main" id="{2ABD10F4-20D9-44CD-A100-4378C5E27DE8}"/>
              </a:ext>
            </a:extLst>
          </p:cNvPr>
          <p:cNvSpPr/>
          <p:nvPr/>
        </p:nvSpPr>
        <p:spPr>
          <a:xfrm>
            <a:off x="6732000" y="13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Marktverzoek</a:t>
            </a:r>
          </a:p>
        </p:txBody>
      </p:sp>
      <p:sp>
        <p:nvSpPr>
          <p:cNvPr id="213" name="Rechthoek 212">
            <a:extLst>
              <a:ext uri="{FF2B5EF4-FFF2-40B4-BE49-F238E27FC236}">
                <a16:creationId xmlns:a16="http://schemas.microsoft.com/office/drawing/2014/main" id="{ECBA1D1C-C693-42A7-B13A-3F3D6F5CA6DC}"/>
              </a:ext>
            </a:extLst>
          </p:cNvPr>
          <p:cNvSpPr/>
          <p:nvPr/>
        </p:nvSpPr>
        <p:spPr>
          <a:xfrm>
            <a:off x="6732000" y="15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Energiemarkt</a:t>
            </a:r>
          </a:p>
        </p:txBody>
      </p:sp>
      <p:sp>
        <p:nvSpPr>
          <p:cNvPr id="215" name="Rechthoek 214">
            <a:extLst>
              <a:ext uri="{FF2B5EF4-FFF2-40B4-BE49-F238E27FC236}">
                <a16:creationId xmlns:a16="http://schemas.microsoft.com/office/drawing/2014/main" id="{75B8084D-F99E-45EC-82FB-F3F8E5D46732}"/>
              </a:ext>
            </a:extLst>
          </p:cNvPr>
          <p:cNvSpPr/>
          <p:nvPr/>
        </p:nvSpPr>
        <p:spPr>
          <a:xfrm>
            <a:off x="6687000" y="1818721"/>
            <a:ext cx="900000" cy="733619"/>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Aansluiting</a:t>
            </a:r>
          </a:p>
        </p:txBody>
      </p:sp>
      <p:sp>
        <p:nvSpPr>
          <p:cNvPr id="216" name="Rechthoek 215">
            <a:extLst>
              <a:ext uri="{FF2B5EF4-FFF2-40B4-BE49-F238E27FC236}">
                <a16:creationId xmlns:a16="http://schemas.microsoft.com/office/drawing/2014/main" id="{267BBDA3-5184-4C65-A936-48F9F2CB63F4}"/>
              </a:ext>
            </a:extLst>
          </p:cNvPr>
          <p:cNvSpPr/>
          <p:nvPr/>
        </p:nvSpPr>
        <p:spPr>
          <a:xfrm>
            <a:off x="6732000" y="1998721"/>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Aansluiting</a:t>
            </a:r>
          </a:p>
        </p:txBody>
      </p:sp>
      <p:sp>
        <p:nvSpPr>
          <p:cNvPr id="219" name="Rechthoek 218">
            <a:extLst>
              <a:ext uri="{FF2B5EF4-FFF2-40B4-BE49-F238E27FC236}">
                <a16:creationId xmlns:a16="http://schemas.microsoft.com/office/drawing/2014/main" id="{68DE76EC-6398-4A97-A389-D384C2BDBDDB}"/>
              </a:ext>
            </a:extLst>
          </p:cNvPr>
          <p:cNvSpPr/>
          <p:nvPr/>
        </p:nvSpPr>
        <p:spPr>
          <a:xfrm>
            <a:off x="6732000" y="218021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Installatie</a:t>
            </a:r>
          </a:p>
        </p:txBody>
      </p:sp>
      <p:sp>
        <p:nvSpPr>
          <p:cNvPr id="220" name="Rechthoek 219">
            <a:extLst>
              <a:ext uri="{FF2B5EF4-FFF2-40B4-BE49-F238E27FC236}">
                <a16:creationId xmlns:a16="http://schemas.microsoft.com/office/drawing/2014/main" id="{0DC133C6-D801-4C11-957B-239AFE01DE3D}"/>
              </a:ext>
            </a:extLst>
          </p:cNvPr>
          <p:cNvSpPr/>
          <p:nvPr/>
        </p:nvSpPr>
        <p:spPr>
          <a:xfrm>
            <a:off x="6732000" y="236021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Congestiegebied</a:t>
            </a:r>
          </a:p>
        </p:txBody>
      </p:sp>
      <p:sp>
        <p:nvSpPr>
          <p:cNvPr id="221" name="Rechthoek 220">
            <a:extLst>
              <a:ext uri="{FF2B5EF4-FFF2-40B4-BE49-F238E27FC236}">
                <a16:creationId xmlns:a16="http://schemas.microsoft.com/office/drawing/2014/main" id="{ED659769-3584-477F-B5EC-F8B8284DF09A}"/>
              </a:ext>
            </a:extLst>
          </p:cNvPr>
          <p:cNvSpPr/>
          <p:nvPr/>
        </p:nvSpPr>
        <p:spPr>
          <a:xfrm>
            <a:off x="6687000" y="2640432"/>
            <a:ext cx="900000" cy="1269188"/>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Marktproces</a:t>
            </a:r>
          </a:p>
        </p:txBody>
      </p:sp>
      <p:sp>
        <p:nvSpPr>
          <p:cNvPr id="222" name="Rechthoek 221">
            <a:extLst>
              <a:ext uri="{FF2B5EF4-FFF2-40B4-BE49-F238E27FC236}">
                <a16:creationId xmlns:a16="http://schemas.microsoft.com/office/drawing/2014/main" id="{816DEA19-8F4A-45B2-94D3-1941B1213F57}"/>
              </a:ext>
            </a:extLst>
          </p:cNvPr>
          <p:cNvSpPr/>
          <p:nvPr/>
        </p:nvSpPr>
        <p:spPr>
          <a:xfrm>
            <a:off x="6732000" y="2820432"/>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Marktactiviteit</a:t>
            </a:r>
          </a:p>
        </p:txBody>
      </p:sp>
      <p:sp>
        <p:nvSpPr>
          <p:cNvPr id="223" name="!!3Energieprogramma of prognose">
            <a:extLst>
              <a:ext uri="{FF2B5EF4-FFF2-40B4-BE49-F238E27FC236}">
                <a16:creationId xmlns:a16="http://schemas.microsoft.com/office/drawing/2014/main" id="{CD7A640D-7AF7-4D5E-AA9B-93996A3054C9}"/>
              </a:ext>
            </a:extLst>
          </p:cNvPr>
          <p:cNvSpPr/>
          <p:nvPr/>
        </p:nvSpPr>
        <p:spPr>
          <a:xfrm>
            <a:off x="6732000" y="3000432"/>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Tarnsportprognose</a:t>
            </a:r>
          </a:p>
        </p:txBody>
      </p:sp>
      <p:sp>
        <p:nvSpPr>
          <p:cNvPr id="224" name="Rechthoek 223">
            <a:extLst>
              <a:ext uri="{FF2B5EF4-FFF2-40B4-BE49-F238E27FC236}">
                <a16:creationId xmlns:a16="http://schemas.microsoft.com/office/drawing/2014/main" id="{9CC4DFAD-BFD7-4838-94D6-9838F7AD39B7}"/>
              </a:ext>
            </a:extLst>
          </p:cNvPr>
          <p:cNvSpPr/>
          <p:nvPr/>
        </p:nvSpPr>
        <p:spPr>
          <a:xfrm>
            <a:off x="6732000" y="3180432"/>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Energie-uitwisseling</a:t>
            </a:r>
          </a:p>
        </p:txBody>
      </p:sp>
      <p:sp>
        <p:nvSpPr>
          <p:cNvPr id="226" name="Rechthoek 225">
            <a:extLst>
              <a:ext uri="{FF2B5EF4-FFF2-40B4-BE49-F238E27FC236}">
                <a16:creationId xmlns:a16="http://schemas.microsoft.com/office/drawing/2014/main" id="{755F6670-6B56-4FD6-8026-4795AC2B2D8F}"/>
              </a:ext>
            </a:extLst>
          </p:cNvPr>
          <p:cNvSpPr/>
          <p:nvPr/>
        </p:nvSpPr>
        <p:spPr>
          <a:xfrm>
            <a:off x="6733800" y="354606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afregelbehoefte</a:t>
            </a:r>
          </a:p>
        </p:txBody>
      </p:sp>
      <p:sp>
        <p:nvSpPr>
          <p:cNvPr id="227" name="Rechthoek 226">
            <a:extLst>
              <a:ext uri="{FF2B5EF4-FFF2-40B4-BE49-F238E27FC236}">
                <a16:creationId xmlns:a16="http://schemas.microsoft.com/office/drawing/2014/main" id="{FC0FDE7F-8461-4310-B102-2038DA30C602}"/>
              </a:ext>
            </a:extLst>
          </p:cNvPr>
          <p:cNvSpPr/>
          <p:nvPr/>
        </p:nvSpPr>
        <p:spPr>
          <a:xfrm>
            <a:off x="6733800" y="372606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afregelaanbod</a:t>
            </a:r>
          </a:p>
        </p:txBody>
      </p:sp>
      <p:sp>
        <p:nvSpPr>
          <p:cNvPr id="228" name="Rechthoek 227">
            <a:extLst>
              <a:ext uri="{FF2B5EF4-FFF2-40B4-BE49-F238E27FC236}">
                <a16:creationId xmlns:a16="http://schemas.microsoft.com/office/drawing/2014/main" id="{3BF0B441-4295-43CD-87D9-F9891393D96B}"/>
              </a:ext>
            </a:extLst>
          </p:cNvPr>
          <p:cNvSpPr/>
          <p:nvPr/>
        </p:nvSpPr>
        <p:spPr>
          <a:xfrm>
            <a:off x="6687000" y="4146750"/>
            <a:ext cx="900000" cy="58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err="1">
                <a:solidFill>
                  <a:schemeClr val="tx1"/>
                </a:solidFill>
              </a:rPr>
              <a:t>Netbeheerdataverstrekking</a:t>
            </a:r>
            <a:endParaRPr lang="nl-NL" sz="500" dirty="0">
              <a:solidFill>
                <a:schemeClr val="tx1"/>
              </a:solidFill>
            </a:endParaRPr>
          </a:p>
        </p:txBody>
      </p:sp>
      <p:sp>
        <p:nvSpPr>
          <p:cNvPr id="229" name="Rechthoek 228">
            <a:extLst>
              <a:ext uri="{FF2B5EF4-FFF2-40B4-BE49-F238E27FC236}">
                <a16:creationId xmlns:a16="http://schemas.microsoft.com/office/drawing/2014/main" id="{834741CC-EBA9-4FE8-B17C-A2CE40B51F57}"/>
              </a:ext>
            </a:extLst>
          </p:cNvPr>
          <p:cNvSpPr/>
          <p:nvPr/>
        </p:nvSpPr>
        <p:spPr>
          <a:xfrm>
            <a:off x="6732000" y="43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err="1">
                <a:solidFill>
                  <a:schemeClr val="tx1"/>
                </a:solidFill>
              </a:rPr>
              <a:t>Netbeheerdataverstrekking</a:t>
            </a:r>
            <a:endParaRPr lang="nl-NL" sz="400" dirty="0">
              <a:solidFill>
                <a:schemeClr val="tx1"/>
              </a:solidFill>
            </a:endParaRPr>
          </a:p>
        </p:txBody>
      </p:sp>
      <p:sp>
        <p:nvSpPr>
          <p:cNvPr id="230" name="!!3Netcomponentconfiguratie">
            <a:extLst>
              <a:ext uri="{FF2B5EF4-FFF2-40B4-BE49-F238E27FC236}">
                <a16:creationId xmlns:a16="http://schemas.microsoft.com/office/drawing/2014/main" id="{41B3F29B-5279-4D9D-B851-E47518796821}"/>
              </a:ext>
            </a:extLst>
          </p:cNvPr>
          <p:cNvSpPr/>
          <p:nvPr/>
        </p:nvSpPr>
        <p:spPr>
          <a:xfrm>
            <a:off x="3087000" y="15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Investeringsplan</a:t>
            </a:r>
          </a:p>
        </p:txBody>
      </p:sp>
      <p:sp>
        <p:nvSpPr>
          <p:cNvPr id="231" name="Rechthoek 230">
            <a:extLst>
              <a:ext uri="{FF2B5EF4-FFF2-40B4-BE49-F238E27FC236}">
                <a16:creationId xmlns:a16="http://schemas.microsoft.com/office/drawing/2014/main" id="{27737CCD-2FB8-4B65-BA37-5D8D41620C29}"/>
              </a:ext>
            </a:extLst>
          </p:cNvPr>
          <p:cNvSpPr/>
          <p:nvPr/>
        </p:nvSpPr>
        <p:spPr>
          <a:xfrm>
            <a:off x="3087000" y="17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Functioneel ontwerp</a:t>
            </a:r>
          </a:p>
        </p:txBody>
      </p:sp>
      <p:sp>
        <p:nvSpPr>
          <p:cNvPr id="232" name="Rechthoek 231">
            <a:extLst>
              <a:ext uri="{FF2B5EF4-FFF2-40B4-BE49-F238E27FC236}">
                <a16:creationId xmlns:a16="http://schemas.microsoft.com/office/drawing/2014/main" id="{D5FA7EB2-1597-45D9-AE40-949C67B4B1CF}"/>
              </a:ext>
            </a:extLst>
          </p:cNvPr>
          <p:cNvSpPr/>
          <p:nvPr/>
        </p:nvSpPr>
        <p:spPr>
          <a:xfrm>
            <a:off x="3087000" y="22565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Zakelijk recht of tracévergunning</a:t>
            </a:r>
          </a:p>
        </p:txBody>
      </p:sp>
      <p:sp>
        <p:nvSpPr>
          <p:cNvPr id="234" name="Rechthoek 233">
            <a:extLst>
              <a:ext uri="{FF2B5EF4-FFF2-40B4-BE49-F238E27FC236}">
                <a16:creationId xmlns:a16="http://schemas.microsoft.com/office/drawing/2014/main" id="{CEF52957-6470-4DA7-8720-255DAF8C1E8B}"/>
              </a:ext>
            </a:extLst>
          </p:cNvPr>
          <p:cNvSpPr/>
          <p:nvPr/>
        </p:nvSpPr>
        <p:spPr>
          <a:xfrm>
            <a:off x="3087000" y="1176245"/>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Netberekening</a:t>
            </a:r>
          </a:p>
        </p:txBody>
      </p:sp>
      <p:sp>
        <p:nvSpPr>
          <p:cNvPr id="235" name="Rechthoek 234">
            <a:extLst>
              <a:ext uri="{FF2B5EF4-FFF2-40B4-BE49-F238E27FC236}">
                <a16:creationId xmlns:a16="http://schemas.microsoft.com/office/drawing/2014/main" id="{80F69209-2C33-4B04-86D9-B3E5B1110C97}"/>
              </a:ext>
            </a:extLst>
          </p:cNvPr>
          <p:cNvSpPr/>
          <p:nvPr/>
        </p:nvSpPr>
        <p:spPr>
          <a:xfrm>
            <a:off x="3087000" y="1359125"/>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Capaciteitsknelpunt</a:t>
            </a:r>
          </a:p>
        </p:txBody>
      </p:sp>
      <p:sp>
        <p:nvSpPr>
          <p:cNvPr id="236" name="Rechthoek 235">
            <a:extLst>
              <a:ext uri="{FF2B5EF4-FFF2-40B4-BE49-F238E27FC236}">
                <a16:creationId xmlns:a16="http://schemas.microsoft.com/office/drawing/2014/main" id="{06853E20-8050-4750-A0D1-A8C9F1E95DD7}"/>
              </a:ext>
            </a:extLst>
          </p:cNvPr>
          <p:cNvSpPr/>
          <p:nvPr/>
        </p:nvSpPr>
        <p:spPr>
          <a:xfrm>
            <a:off x="3088595" y="244490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Netaanpassingsopdracht</a:t>
            </a:r>
          </a:p>
        </p:txBody>
      </p:sp>
      <p:sp>
        <p:nvSpPr>
          <p:cNvPr id="237" name="Rechthoek 236">
            <a:extLst>
              <a:ext uri="{FF2B5EF4-FFF2-40B4-BE49-F238E27FC236}">
                <a16:creationId xmlns:a16="http://schemas.microsoft.com/office/drawing/2014/main" id="{37ED6FD8-2EB9-4EF1-BE2B-1F649BFFB000}"/>
              </a:ext>
            </a:extLst>
          </p:cNvPr>
          <p:cNvSpPr/>
          <p:nvPr/>
        </p:nvSpPr>
        <p:spPr>
          <a:xfrm>
            <a:off x="3087000" y="26332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Netcomponent</a:t>
            </a:r>
          </a:p>
        </p:txBody>
      </p:sp>
      <p:sp>
        <p:nvSpPr>
          <p:cNvPr id="239" name="Rechthoek 238">
            <a:extLst>
              <a:ext uri="{FF2B5EF4-FFF2-40B4-BE49-F238E27FC236}">
                <a16:creationId xmlns:a16="http://schemas.microsoft.com/office/drawing/2014/main" id="{DFA871A2-04EE-4F8A-97D0-50C66169009E}"/>
              </a:ext>
            </a:extLst>
          </p:cNvPr>
          <p:cNvSpPr/>
          <p:nvPr/>
        </p:nvSpPr>
        <p:spPr>
          <a:xfrm>
            <a:off x="3042000" y="2891658"/>
            <a:ext cx="900000" cy="1255092"/>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Netkwaliteit</a:t>
            </a:r>
          </a:p>
        </p:txBody>
      </p:sp>
      <p:sp>
        <p:nvSpPr>
          <p:cNvPr id="240" name="Rechthoek 239">
            <a:extLst>
              <a:ext uri="{FF2B5EF4-FFF2-40B4-BE49-F238E27FC236}">
                <a16:creationId xmlns:a16="http://schemas.microsoft.com/office/drawing/2014/main" id="{62A12900-9205-434E-A7F1-5CEA3B01DE7D}"/>
              </a:ext>
            </a:extLst>
          </p:cNvPr>
          <p:cNvSpPr/>
          <p:nvPr/>
        </p:nvSpPr>
        <p:spPr>
          <a:xfrm>
            <a:off x="3087000" y="307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Netcomponentconditie</a:t>
            </a:r>
          </a:p>
        </p:txBody>
      </p:sp>
      <p:sp>
        <p:nvSpPr>
          <p:cNvPr id="241" name="Rechthoek 240">
            <a:extLst>
              <a:ext uri="{FF2B5EF4-FFF2-40B4-BE49-F238E27FC236}">
                <a16:creationId xmlns:a16="http://schemas.microsoft.com/office/drawing/2014/main" id="{DC0856D1-63E7-4587-BC46-388DFC35B8BC}"/>
              </a:ext>
            </a:extLst>
          </p:cNvPr>
          <p:cNvSpPr/>
          <p:nvPr/>
        </p:nvSpPr>
        <p:spPr>
          <a:xfrm>
            <a:off x="3087000" y="325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Kwaliteitsknelpunt</a:t>
            </a:r>
          </a:p>
        </p:txBody>
      </p:sp>
      <p:sp>
        <p:nvSpPr>
          <p:cNvPr id="242" name="Rechthoek 241">
            <a:extLst>
              <a:ext uri="{FF2B5EF4-FFF2-40B4-BE49-F238E27FC236}">
                <a16:creationId xmlns:a16="http://schemas.microsoft.com/office/drawing/2014/main" id="{98DB95AB-4761-46AD-8447-FF6B3EE7FB5E}"/>
              </a:ext>
            </a:extLst>
          </p:cNvPr>
          <p:cNvSpPr/>
          <p:nvPr/>
        </p:nvSpPr>
        <p:spPr>
          <a:xfrm>
            <a:off x="3087000" y="343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inspectieplan</a:t>
            </a:r>
          </a:p>
        </p:txBody>
      </p:sp>
      <p:sp>
        <p:nvSpPr>
          <p:cNvPr id="243" name="Rechthoek 242">
            <a:extLst>
              <a:ext uri="{FF2B5EF4-FFF2-40B4-BE49-F238E27FC236}">
                <a16:creationId xmlns:a16="http://schemas.microsoft.com/office/drawing/2014/main" id="{6FB82A54-356F-4539-9343-23E77F8129C6}"/>
              </a:ext>
            </a:extLst>
          </p:cNvPr>
          <p:cNvSpPr/>
          <p:nvPr/>
        </p:nvSpPr>
        <p:spPr>
          <a:xfrm>
            <a:off x="3087000" y="361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inspectieopdracht</a:t>
            </a:r>
          </a:p>
        </p:txBody>
      </p:sp>
      <p:sp>
        <p:nvSpPr>
          <p:cNvPr id="244" name="Rechthoek 243">
            <a:extLst>
              <a:ext uri="{FF2B5EF4-FFF2-40B4-BE49-F238E27FC236}">
                <a16:creationId xmlns:a16="http://schemas.microsoft.com/office/drawing/2014/main" id="{5C879B11-F09E-49C8-BAF7-51415C953EBD}"/>
              </a:ext>
            </a:extLst>
          </p:cNvPr>
          <p:cNvSpPr/>
          <p:nvPr/>
        </p:nvSpPr>
        <p:spPr>
          <a:xfrm>
            <a:off x="3087000" y="3791658"/>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Graafbericht</a:t>
            </a:r>
          </a:p>
        </p:txBody>
      </p:sp>
      <p:sp>
        <p:nvSpPr>
          <p:cNvPr id="245" name="Rechthoek 244">
            <a:extLst>
              <a:ext uri="{FF2B5EF4-FFF2-40B4-BE49-F238E27FC236}">
                <a16:creationId xmlns:a16="http://schemas.microsoft.com/office/drawing/2014/main" id="{97CACB5D-A047-4DF5-B84E-CA8500ABE954}"/>
              </a:ext>
            </a:extLst>
          </p:cNvPr>
          <p:cNvSpPr/>
          <p:nvPr/>
        </p:nvSpPr>
        <p:spPr>
          <a:xfrm>
            <a:off x="3042000" y="4236750"/>
            <a:ext cx="900000" cy="54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Netstrategie</a:t>
            </a:r>
          </a:p>
        </p:txBody>
      </p:sp>
      <p:sp>
        <p:nvSpPr>
          <p:cNvPr id="246" name="Rechthoek 245">
            <a:extLst>
              <a:ext uri="{FF2B5EF4-FFF2-40B4-BE49-F238E27FC236}">
                <a16:creationId xmlns:a16="http://schemas.microsoft.com/office/drawing/2014/main" id="{A351AF6D-6B64-4409-9245-7FF64A8C9580}"/>
              </a:ext>
            </a:extLst>
          </p:cNvPr>
          <p:cNvSpPr/>
          <p:nvPr/>
        </p:nvSpPr>
        <p:spPr>
          <a:xfrm>
            <a:off x="3087000" y="45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Technische bedrijfsstandaard</a:t>
            </a:r>
          </a:p>
        </p:txBody>
      </p:sp>
      <p:sp>
        <p:nvSpPr>
          <p:cNvPr id="251" name="Rechthoek 250">
            <a:extLst>
              <a:ext uri="{FF2B5EF4-FFF2-40B4-BE49-F238E27FC236}">
                <a16:creationId xmlns:a16="http://schemas.microsoft.com/office/drawing/2014/main" id="{AF1BA21E-8632-4CA3-B9FA-6320C7D12C43}"/>
              </a:ext>
            </a:extLst>
          </p:cNvPr>
          <p:cNvSpPr/>
          <p:nvPr/>
        </p:nvSpPr>
        <p:spPr>
          <a:xfrm>
            <a:off x="1872000" y="15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Bedieningshandeling</a:t>
            </a:r>
          </a:p>
        </p:txBody>
      </p:sp>
      <p:sp>
        <p:nvSpPr>
          <p:cNvPr id="252" name="Rechthoek 251">
            <a:extLst>
              <a:ext uri="{FF2B5EF4-FFF2-40B4-BE49-F238E27FC236}">
                <a16:creationId xmlns:a16="http://schemas.microsoft.com/office/drawing/2014/main" id="{5FEC0537-E86C-4CBA-B3DC-066477124A18}"/>
              </a:ext>
            </a:extLst>
          </p:cNvPr>
          <p:cNvSpPr/>
          <p:nvPr/>
        </p:nvSpPr>
        <p:spPr>
          <a:xfrm>
            <a:off x="1872000" y="171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afregelactie</a:t>
            </a:r>
          </a:p>
        </p:txBody>
      </p:sp>
      <p:sp>
        <p:nvSpPr>
          <p:cNvPr id="253" name="Rechthoek 252">
            <a:extLst>
              <a:ext uri="{FF2B5EF4-FFF2-40B4-BE49-F238E27FC236}">
                <a16:creationId xmlns:a16="http://schemas.microsoft.com/office/drawing/2014/main" id="{DF054EE2-C3A0-4A93-91DA-1E4AD2823B60}"/>
              </a:ext>
            </a:extLst>
          </p:cNvPr>
          <p:cNvSpPr/>
          <p:nvPr/>
        </p:nvSpPr>
        <p:spPr>
          <a:xfrm>
            <a:off x="1872000" y="18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Netcomponentprestatie</a:t>
            </a:r>
          </a:p>
        </p:txBody>
      </p:sp>
      <p:sp>
        <p:nvSpPr>
          <p:cNvPr id="254" name="Rechthoek 253">
            <a:extLst>
              <a:ext uri="{FF2B5EF4-FFF2-40B4-BE49-F238E27FC236}">
                <a16:creationId xmlns:a16="http://schemas.microsoft.com/office/drawing/2014/main" id="{F93216A2-7F04-4B2C-B746-DF1183E19FE7}"/>
              </a:ext>
            </a:extLst>
          </p:cNvPr>
          <p:cNvSpPr/>
          <p:nvPr/>
        </p:nvSpPr>
        <p:spPr>
          <a:xfrm>
            <a:off x="1827000" y="2346750"/>
            <a:ext cx="900000" cy="3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Storing</a:t>
            </a:r>
          </a:p>
        </p:txBody>
      </p:sp>
      <p:sp>
        <p:nvSpPr>
          <p:cNvPr id="255" name="Rechthoek 254">
            <a:extLst>
              <a:ext uri="{FF2B5EF4-FFF2-40B4-BE49-F238E27FC236}">
                <a16:creationId xmlns:a16="http://schemas.microsoft.com/office/drawing/2014/main" id="{12BD0838-CCD0-48AB-BC8E-045632F13BBD}"/>
              </a:ext>
            </a:extLst>
          </p:cNvPr>
          <p:cNvSpPr/>
          <p:nvPr/>
        </p:nvSpPr>
        <p:spPr>
          <a:xfrm>
            <a:off x="1872000" y="252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a:t>
            </a:r>
          </a:p>
        </p:txBody>
      </p:sp>
      <p:sp>
        <p:nvSpPr>
          <p:cNvPr id="261" name="Rechthoek 260">
            <a:extLst>
              <a:ext uri="{FF2B5EF4-FFF2-40B4-BE49-F238E27FC236}">
                <a16:creationId xmlns:a16="http://schemas.microsoft.com/office/drawing/2014/main" id="{B55FCF50-26DC-4B41-92F2-ADBF39BDBE19}"/>
              </a:ext>
            </a:extLst>
          </p:cNvPr>
          <p:cNvSpPr/>
          <p:nvPr/>
        </p:nvSpPr>
        <p:spPr>
          <a:xfrm>
            <a:off x="1827000" y="2796750"/>
            <a:ext cx="900000" cy="90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Transportplanning</a:t>
            </a:r>
          </a:p>
        </p:txBody>
      </p:sp>
      <p:sp>
        <p:nvSpPr>
          <p:cNvPr id="262" name="!!3Transportberekening">
            <a:extLst>
              <a:ext uri="{FF2B5EF4-FFF2-40B4-BE49-F238E27FC236}">
                <a16:creationId xmlns:a16="http://schemas.microsoft.com/office/drawing/2014/main" id="{3B8215E1-CBFC-43DB-83A7-A71D4FC03826}"/>
              </a:ext>
            </a:extLst>
          </p:cNvPr>
          <p:cNvSpPr/>
          <p:nvPr/>
        </p:nvSpPr>
        <p:spPr>
          <a:xfrm>
            <a:off x="1872000" y="29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Transportanalyse</a:t>
            </a:r>
          </a:p>
        </p:txBody>
      </p:sp>
      <p:sp>
        <p:nvSpPr>
          <p:cNvPr id="263" name="Rechthoek 262">
            <a:extLst>
              <a:ext uri="{FF2B5EF4-FFF2-40B4-BE49-F238E27FC236}">
                <a16:creationId xmlns:a16="http://schemas.microsoft.com/office/drawing/2014/main" id="{A508D745-F558-47FE-A32D-70A30CE1C231}"/>
              </a:ext>
            </a:extLst>
          </p:cNvPr>
          <p:cNvSpPr/>
          <p:nvPr/>
        </p:nvSpPr>
        <p:spPr>
          <a:xfrm>
            <a:off x="1872000" y="31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Niet-beschikbaarheid</a:t>
            </a:r>
          </a:p>
        </p:txBody>
      </p:sp>
      <p:sp>
        <p:nvSpPr>
          <p:cNvPr id="270" name="Rechthoek 269">
            <a:extLst>
              <a:ext uri="{FF2B5EF4-FFF2-40B4-BE49-F238E27FC236}">
                <a16:creationId xmlns:a16="http://schemas.microsoft.com/office/drawing/2014/main" id="{B11587A9-B767-4041-B711-BB2F0F73BAE1}"/>
              </a:ext>
            </a:extLst>
          </p:cNvPr>
          <p:cNvSpPr/>
          <p:nvPr/>
        </p:nvSpPr>
        <p:spPr>
          <a:xfrm>
            <a:off x="5472000" y="144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Werkopdracht</a:t>
            </a:r>
          </a:p>
        </p:txBody>
      </p:sp>
      <p:sp>
        <p:nvSpPr>
          <p:cNvPr id="271" name="Rechthoek 270">
            <a:extLst>
              <a:ext uri="{FF2B5EF4-FFF2-40B4-BE49-F238E27FC236}">
                <a16:creationId xmlns:a16="http://schemas.microsoft.com/office/drawing/2014/main" id="{D9DD172C-4D02-4DAB-A11C-107910306D89}"/>
              </a:ext>
            </a:extLst>
          </p:cNvPr>
          <p:cNvSpPr/>
          <p:nvPr/>
        </p:nvSpPr>
        <p:spPr>
          <a:xfrm>
            <a:off x="5517000" y="162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Werkopdracht</a:t>
            </a:r>
          </a:p>
        </p:txBody>
      </p:sp>
      <p:sp>
        <p:nvSpPr>
          <p:cNvPr id="273" name="Rechthoek 272">
            <a:extLst>
              <a:ext uri="{FF2B5EF4-FFF2-40B4-BE49-F238E27FC236}">
                <a16:creationId xmlns:a16="http://schemas.microsoft.com/office/drawing/2014/main" id="{0D36E902-64DF-41E9-B21A-230C6D7DF3C4}"/>
              </a:ext>
            </a:extLst>
          </p:cNvPr>
          <p:cNvSpPr/>
          <p:nvPr/>
        </p:nvSpPr>
        <p:spPr>
          <a:xfrm>
            <a:off x="5472000" y="1896750"/>
            <a:ext cx="900000" cy="1278301"/>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Werkactiviteit</a:t>
            </a:r>
          </a:p>
        </p:txBody>
      </p:sp>
      <p:sp>
        <p:nvSpPr>
          <p:cNvPr id="274" name="Rechthoek 273">
            <a:extLst>
              <a:ext uri="{FF2B5EF4-FFF2-40B4-BE49-F238E27FC236}">
                <a16:creationId xmlns:a16="http://schemas.microsoft.com/office/drawing/2014/main" id="{5EFF135A-785D-4B60-814E-8E4525EFC788}"/>
              </a:ext>
            </a:extLst>
          </p:cNvPr>
          <p:cNvSpPr/>
          <p:nvPr/>
        </p:nvSpPr>
        <p:spPr>
          <a:xfrm>
            <a:off x="5517000" y="20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Voorlopig of definitief ontwerp</a:t>
            </a:r>
          </a:p>
        </p:txBody>
      </p:sp>
      <p:sp>
        <p:nvSpPr>
          <p:cNvPr id="275" name="Rechthoek 274">
            <a:extLst>
              <a:ext uri="{FF2B5EF4-FFF2-40B4-BE49-F238E27FC236}">
                <a16:creationId xmlns:a16="http://schemas.microsoft.com/office/drawing/2014/main" id="{4668048B-5EF7-48CB-81E5-E2652222281A}"/>
              </a:ext>
            </a:extLst>
          </p:cNvPr>
          <p:cNvSpPr/>
          <p:nvPr/>
        </p:nvSpPr>
        <p:spPr>
          <a:xfrm>
            <a:off x="5517000" y="225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Werkplan</a:t>
            </a:r>
          </a:p>
        </p:txBody>
      </p:sp>
      <p:sp>
        <p:nvSpPr>
          <p:cNvPr id="276" name="Rechthoek 275">
            <a:extLst>
              <a:ext uri="{FF2B5EF4-FFF2-40B4-BE49-F238E27FC236}">
                <a16:creationId xmlns:a16="http://schemas.microsoft.com/office/drawing/2014/main" id="{2CD79CB8-49C2-4134-9C75-E07A3FB0514E}"/>
              </a:ext>
            </a:extLst>
          </p:cNvPr>
          <p:cNvSpPr/>
          <p:nvPr/>
        </p:nvSpPr>
        <p:spPr>
          <a:xfrm>
            <a:off x="5517000" y="261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Medewerkerinzet</a:t>
            </a:r>
          </a:p>
        </p:txBody>
      </p:sp>
      <p:sp>
        <p:nvSpPr>
          <p:cNvPr id="277" name="Rechthoek 276">
            <a:extLst>
              <a:ext uri="{FF2B5EF4-FFF2-40B4-BE49-F238E27FC236}">
                <a16:creationId xmlns:a16="http://schemas.microsoft.com/office/drawing/2014/main" id="{03DCB9F0-DA56-48E8-BFE0-15A6632179B0}"/>
              </a:ext>
            </a:extLst>
          </p:cNvPr>
          <p:cNvSpPr/>
          <p:nvPr/>
        </p:nvSpPr>
        <p:spPr>
          <a:xfrm>
            <a:off x="5517000" y="279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Werkactiviteit</a:t>
            </a:r>
          </a:p>
        </p:txBody>
      </p:sp>
      <p:sp>
        <p:nvSpPr>
          <p:cNvPr id="278" name="Rechthoek 277">
            <a:extLst>
              <a:ext uri="{FF2B5EF4-FFF2-40B4-BE49-F238E27FC236}">
                <a16:creationId xmlns:a16="http://schemas.microsoft.com/office/drawing/2014/main" id="{9F105096-2847-4BA1-A130-CFD75D43F740}"/>
              </a:ext>
            </a:extLst>
          </p:cNvPr>
          <p:cNvSpPr/>
          <p:nvPr/>
        </p:nvSpPr>
        <p:spPr>
          <a:xfrm>
            <a:off x="5472000" y="3275268"/>
            <a:ext cx="900000" cy="1086797"/>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Werkmiddel</a:t>
            </a:r>
          </a:p>
        </p:txBody>
      </p:sp>
      <p:sp>
        <p:nvSpPr>
          <p:cNvPr id="279" name="Rechthoek 278">
            <a:extLst>
              <a:ext uri="{FF2B5EF4-FFF2-40B4-BE49-F238E27FC236}">
                <a16:creationId xmlns:a16="http://schemas.microsoft.com/office/drawing/2014/main" id="{5582CAD9-8E8B-4693-999C-8E01D0F2C29D}"/>
              </a:ext>
            </a:extLst>
          </p:cNvPr>
          <p:cNvSpPr/>
          <p:nvPr/>
        </p:nvSpPr>
        <p:spPr>
          <a:xfrm>
            <a:off x="5517000" y="345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Standaard werkproduct</a:t>
            </a:r>
          </a:p>
        </p:txBody>
      </p:sp>
      <p:sp>
        <p:nvSpPr>
          <p:cNvPr id="280" name="Rechthoek 279">
            <a:extLst>
              <a:ext uri="{FF2B5EF4-FFF2-40B4-BE49-F238E27FC236}">
                <a16:creationId xmlns:a16="http://schemas.microsoft.com/office/drawing/2014/main" id="{43714740-AB53-4133-AAB0-7EE86C6F8A37}"/>
              </a:ext>
            </a:extLst>
          </p:cNvPr>
          <p:cNvSpPr/>
          <p:nvPr/>
        </p:nvSpPr>
        <p:spPr>
          <a:xfrm>
            <a:off x="5517000" y="363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Uitvoeringscapaciteit</a:t>
            </a:r>
          </a:p>
        </p:txBody>
      </p:sp>
      <p:sp>
        <p:nvSpPr>
          <p:cNvPr id="281" name="Rechthoek 280">
            <a:extLst>
              <a:ext uri="{FF2B5EF4-FFF2-40B4-BE49-F238E27FC236}">
                <a16:creationId xmlns:a16="http://schemas.microsoft.com/office/drawing/2014/main" id="{D4AB0777-D33B-481B-93AE-0F416651B6FE}"/>
              </a:ext>
            </a:extLst>
          </p:cNvPr>
          <p:cNvSpPr/>
          <p:nvPr/>
        </p:nvSpPr>
        <p:spPr>
          <a:xfrm>
            <a:off x="5517000" y="381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Materiaal</a:t>
            </a:r>
          </a:p>
        </p:txBody>
      </p:sp>
      <p:sp>
        <p:nvSpPr>
          <p:cNvPr id="282" name="Rechthoek 281">
            <a:extLst>
              <a:ext uri="{FF2B5EF4-FFF2-40B4-BE49-F238E27FC236}">
                <a16:creationId xmlns:a16="http://schemas.microsoft.com/office/drawing/2014/main" id="{07384D2C-38D5-4ECF-B5F3-9B7CED3B6CE1}"/>
              </a:ext>
            </a:extLst>
          </p:cNvPr>
          <p:cNvSpPr/>
          <p:nvPr/>
        </p:nvSpPr>
        <p:spPr>
          <a:xfrm>
            <a:off x="5517000" y="399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Goederenbeweging</a:t>
            </a:r>
          </a:p>
        </p:txBody>
      </p:sp>
      <p:sp>
        <p:nvSpPr>
          <p:cNvPr id="284" name="Rechthoek 283">
            <a:extLst>
              <a:ext uri="{FF2B5EF4-FFF2-40B4-BE49-F238E27FC236}">
                <a16:creationId xmlns:a16="http://schemas.microsoft.com/office/drawing/2014/main" id="{DAED703E-E7F2-4166-A704-74BF5CCEA572}"/>
              </a:ext>
            </a:extLst>
          </p:cNvPr>
          <p:cNvSpPr/>
          <p:nvPr/>
        </p:nvSpPr>
        <p:spPr>
          <a:xfrm>
            <a:off x="5517000" y="417526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Werkmiddel</a:t>
            </a:r>
          </a:p>
        </p:txBody>
      </p:sp>
      <p:sp>
        <p:nvSpPr>
          <p:cNvPr id="285" name="Rechthoek 284">
            <a:extLst>
              <a:ext uri="{FF2B5EF4-FFF2-40B4-BE49-F238E27FC236}">
                <a16:creationId xmlns:a16="http://schemas.microsoft.com/office/drawing/2014/main" id="{2D876E98-AC83-4E76-9560-3EBE14FEAC0E}"/>
              </a:ext>
            </a:extLst>
          </p:cNvPr>
          <p:cNvSpPr/>
          <p:nvPr/>
        </p:nvSpPr>
        <p:spPr>
          <a:xfrm>
            <a:off x="5517000" y="243490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Uitvoeringsvergunning</a:t>
            </a:r>
          </a:p>
        </p:txBody>
      </p:sp>
      <p:sp>
        <p:nvSpPr>
          <p:cNvPr id="102" name="Rechthoek 101">
            <a:extLst>
              <a:ext uri="{FF2B5EF4-FFF2-40B4-BE49-F238E27FC236}">
                <a16:creationId xmlns:a16="http://schemas.microsoft.com/office/drawing/2014/main" id="{1A066416-91AA-40F9-95D8-F451FEBF42B1}"/>
              </a:ext>
            </a:extLst>
          </p:cNvPr>
          <p:cNvSpPr/>
          <p:nvPr/>
        </p:nvSpPr>
        <p:spPr>
          <a:xfrm>
            <a:off x="3087000" y="20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Omgevingsanalyse</a:t>
            </a:r>
          </a:p>
        </p:txBody>
      </p:sp>
      <p:sp>
        <p:nvSpPr>
          <p:cNvPr id="100" name="Rechthoek 99">
            <a:extLst>
              <a:ext uri="{FF2B5EF4-FFF2-40B4-BE49-F238E27FC236}">
                <a16:creationId xmlns:a16="http://schemas.microsoft.com/office/drawing/2014/main" id="{F757293E-B287-4656-B764-EFC8CDE439D7}"/>
              </a:ext>
            </a:extLst>
          </p:cNvPr>
          <p:cNvSpPr/>
          <p:nvPr/>
        </p:nvSpPr>
        <p:spPr>
          <a:xfrm>
            <a:off x="1872000" y="33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Onderbreking</a:t>
            </a:r>
          </a:p>
        </p:txBody>
      </p:sp>
      <p:sp>
        <p:nvSpPr>
          <p:cNvPr id="101" name="Rechthoek 100">
            <a:extLst>
              <a:ext uri="{FF2B5EF4-FFF2-40B4-BE49-F238E27FC236}">
                <a16:creationId xmlns:a16="http://schemas.microsoft.com/office/drawing/2014/main" id="{0C3882B1-9A36-47ED-8338-3DDE25DCDEF0}"/>
              </a:ext>
            </a:extLst>
          </p:cNvPr>
          <p:cNvSpPr/>
          <p:nvPr/>
        </p:nvSpPr>
        <p:spPr>
          <a:xfrm>
            <a:off x="1872000" y="351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Bedieningsplan</a:t>
            </a:r>
          </a:p>
        </p:txBody>
      </p:sp>
      <p:sp>
        <p:nvSpPr>
          <p:cNvPr id="104" name="Rechthoek 103">
            <a:extLst>
              <a:ext uri="{FF2B5EF4-FFF2-40B4-BE49-F238E27FC236}">
                <a16:creationId xmlns:a16="http://schemas.microsoft.com/office/drawing/2014/main" id="{8D9D795E-81E2-4924-9834-F156A55FBD3B}"/>
              </a:ext>
            </a:extLst>
          </p:cNvPr>
          <p:cNvSpPr/>
          <p:nvPr/>
        </p:nvSpPr>
        <p:spPr>
          <a:xfrm>
            <a:off x="657000" y="207649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Klantervaring</a:t>
            </a:r>
          </a:p>
        </p:txBody>
      </p:sp>
      <p:sp>
        <p:nvSpPr>
          <p:cNvPr id="2" name="Rechthoek 1">
            <a:extLst>
              <a:ext uri="{FF2B5EF4-FFF2-40B4-BE49-F238E27FC236}">
                <a16:creationId xmlns:a16="http://schemas.microsoft.com/office/drawing/2014/main" id="{DF23E809-2F7D-0E59-2FDE-C4AC927979A4}"/>
              </a:ext>
            </a:extLst>
          </p:cNvPr>
          <p:cNvSpPr/>
          <p:nvPr/>
        </p:nvSpPr>
        <p:spPr>
          <a:xfrm>
            <a:off x="657000" y="290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Klantproduct</a:t>
            </a:r>
          </a:p>
        </p:txBody>
      </p:sp>
      <p:sp>
        <p:nvSpPr>
          <p:cNvPr id="3" name="Rechthoek 2">
            <a:extLst>
              <a:ext uri="{FF2B5EF4-FFF2-40B4-BE49-F238E27FC236}">
                <a16:creationId xmlns:a16="http://schemas.microsoft.com/office/drawing/2014/main" id="{A9C2B442-5A28-6790-DC8C-3D75B8C0CB8C}"/>
              </a:ext>
            </a:extLst>
          </p:cNvPr>
          <p:cNvSpPr/>
          <p:nvPr/>
        </p:nvSpPr>
        <p:spPr>
          <a:xfrm>
            <a:off x="657000" y="171660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Klantverzoek</a:t>
            </a:r>
          </a:p>
        </p:txBody>
      </p:sp>
      <p:sp>
        <p:nvSpPr>
          <p:cNvPr id="4" name="Rechthoek 3">
            <a:extLst>
              <a:ext uri="{FF2B5EF4-FFF2-40B4-BE49-F238E27FC236}">
                <a16:creationId xmlns:a16="http://schemas.microsoft.com/office/drawing/2014/main" id="{726F019C-F1CD-5AC5-30EC-3D1AFF7FDED9}"/>
              </a:ext>
            </a:extLst>
          </p:cNvPr>
          <p:cNvSpPr/>
          <p:nvPr/>
        </p:nvSpPr>
        <p:spPr>
          <a:xfrm>
            <a:off x="657000" y="380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Schadeverhaal</a:t>
            </a:r>
          </a:p>
        </p:txBody>
      </p:sp>
      <p:sp>
        <p:nvSpPr>
          <p:cNvPr id="5" name="Rechthoek 4">
            <a:extLst>
              <a:ext uri="{FF2B5EF4-FFF2-40B4-BE49-F238E27FC236}">
                <a16:creationId xmlns:a16="http://schemas.microsoft.com/office/drawing/2014/main" id="{40C9E62F-EE35-2039-9DA8-3FABD185184E}"/>
              </a:ext>
            </a:extLst>
          </p:cNvPr>
          <p:cNvSpPr/>
          <p:nvPr/>
        </p:nvSpPr>
        <p:spPr>
          <a:xfrm>
            <a:off x="657000" y="398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Storingscompensatie</a:t>
            </a:r>
          </a:p>
        </p:txBody>
      </p:sp>
      <p:sp>
        <p:nvSpPr>
          <p:cNvPr id="6" name="Rechthoek 5">
            <a:extLst>
              <a:ext uri="{FF2B5EF4-FFF2-40B4-BE49-F238E27FC236}">
                <a16:creationId xmlns:a16="http://schemas.microsoft.com/office/drawing/2014/main" id="{9BC81303-6582-AFFB-02CC-50FA294A5CD3}"/>
              </a:ext>
            </a:extLst>
          </p:cNvPr>
          <p:cNvSpPr/>
          <p:nvPr/>
        </p:nvSpPr>
        <p:spPr>
          <a:xfrm>
            <a:off x="657000" y="416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Schadevergoeding</a:t>
            </a:r>
          </a:p>
        </p:txBody>
      </p:sp>
      <p:sp>
        <p:nvSpPr>
          <p:cNvPr id="7" name="Rechthoek 6">
            <a:extLst>
              <a:ext uri="{FF2B5EF4-FFF2-40B4-BE49-F238E27FC236}">
                <a16:creationId xmlns:a16="http://schemas.microsoft.com/office/drawing/2014/main" id="{63086968-08A1-2710-1FE9-BBD9BA14AA8F}"/>
              </a:ext>
            </a:extLst>
          </p:cNvPr>
          <p:cNvSpPr/>
          <p:nvPr/>
        </p:nvSpPr>
        <p:spPr>
          <a:xfrm>
            <a:off x="657000" y="434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err="1">
                <a:solidFill>
                  <a:schemeClr val="tx1"/>
                </a:solidFill>
              </a:rPr>
              <a:t>Contractloze</a:t>
            </a:r>
            <a:r>
              <a:rPr lang="nl-NL" sz="400">
                <a:solidFill>
                  <a:schemeClr val="tx1"/>
                </a:solidFill>
              </a:rPr>
              <a:t> situatie</a:t>
            </a:r>
          </a:p>
        </p:txBody>
      </p:sp>
      <p:sp>
        <p:nvSpPr>
          <p:cNvPr id="8" name="Rechthoek 7">
            <a:extLst>
              <a:ext uri="{FF2B5EF4-FFF2-40B4-BE49-F238E27FC236}">
                <a16:creationId xmlns:a16="http://schemas.microsoft.com/office/drawing/2014/main" id="{16FC7FD7-20BD-6561-AA64-1EC3ED4E9CA5}"/>
              </a:ext>
            </a:extLst>
          </p:cNvPr>
          <p:cNvSpPr/>
          <p:nvPr/>
        </p:nvSpPr>
        <p:spPr>
          <a:xfrm>
            <a:off x="657000" y="4525051"/>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Energiediefstal</a:t>
            </a:r>
          </a:p>
        </p:txBody>
      </p:sp>
      <p:sp>
        <p:nvSpPr>
          <p:cNvPr id="19" name="Rechthoek 18">
            <a:extLst>
              <a:ext uri="{FF2B5EF4-FFF2-40B4-BE49-F238E27FC236}">
                <a16:creationId xmlns:a16="http://schemas.microsoft.com/office/drawing/2014/main" id="{A02DF881-44D1-76D5-805D-152148F22E32}"/>
              </a:ext>
            </a:extLst>
          </p:cNvPr>
          <p:cNvSpPr/>
          <p:nvPr/>
        </p:nvSpPr>
        <p:spPr>
          <a:xfrm>
            <a:off x="5472000" y="99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Werkportfolio</a:t>
            </a:r>
          </a:p>
        </p:txBody>
      </p:sp>
      <p:sp>
        <p:nvSpPr>
          <p:cNvPr id="20" name="Rechthoek 19">
            <a:extLst>
              <a:ext uri="{FF2B5EF4-FFF2-40B4-BE49-F238E27FC236}">
                <a16:creationId xmlns:a16="http://schemas.microsoft.com/office/drawing/2014/main" id="{5D571ECE-87DC-E370-1835-89B4B48EA00B}"/>
              </a:ext>
            </a:extLst>
          </p:cNvPr>
          <p:cNvSpPr/>
          <p:nvPr/>
        </p:nvSpPr>
        <p:spPr>
          <a:xfrm>
            <a:off x="5517000" y="11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Werkportfolio</a:t>
            </a:r>
          </a:p>
        </p:txBody>
      </p:sp>
      <p:sp>
        <p:nvSpPr>
          <p:cNvPr id="21" name="Rechthoek 20">
            <a:extLst>
              <a:ext uri="{FF2B5EF4-FFF2-40B4-BE49-F238E27FC236}">
                <a16:creationId xmlns:a16="http://schemas.microsoft.com/office/drawing/2014/main" id="{43FC0F37-0776-FCC9-7BD3-9AAAC98499E2}"/>
              </a:ext>
            </a:extLst>
          </p:cNvPr>
          <p:cNvSpPr/>
          <p:nvPr/>
        </p:nvSpPr>
        <p:spPr>
          <a:xfrm>
            <a:off x="3087000" y="44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Netstrategie</a:t>
            </a:r>
          </a:p>
        </p:txBody>
      </p:sp>
      <p:sp>
        <p:nvSpPr>
          <p:cNvPr id="10" name="Rechthoek 9">
            <a:extLst>
              <a:ext uri="{FF2B5EF4-FFF2-40B4-BE49-F238E27FC236}">
                <a16:creationId xmlns:a16="http://schemas.microsoft.com/office/drawing/2014/main" id="{74CD799C-0CCF-1B2B-BDC6-1065C4E02410}"/>
              </a:ext>
            </a:extLst>
          </p:cNvPr>
          <p:cNvSpPr/>
          <p:nvPr/>
        </p:nvSpPr>
        <p:spPr>
          <a:xfrm>
            <a:off x="657000" y="47092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Netverliescompensatie</a:t>
            </a:r>
          </a:p>
        </p:txBody>
      </p:sp>
      <p:sp>
        <p:nvSpPr>
          <p:cNvPr id="11" name="Rechthoek 10">
            <a:extLst>
              <a:ext uri="{FF2B5EF4-FFF2-40B4-BE49-F238E27FC236}">
                <a16:creationId xmlns:a16="http://schemas.microsoft.com/office/drawing/2014/main" id="{4372D78A-C57C-A2D7-04CD-445E05D47CAC}"/>
              </a:ext>
            </a:extLst>
          </p:cNvPr>
          <p:cNvSpPr/>
          <p:nvPr/>
        </p:nvSpPr>
        <p:spPr>
          <a:xfrm>
            <a:off x="1872000" y="20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Netcomponentconfiguratie</a:t>
            </a:r>
          </a:p>
        </p:txBody>
      </p:sp>
      <p:sp>
        <p:nvSpPr>
          <p:cNvPr id="12" name="Rechthoek 11">
            <a:extLst>
              <a:ext uri="{FF2B5EF4-FFF2-40B4-BE49-F238E27FC236}">
                <a16:creationId xmlns:a16="http://schemas.microsoft.com/office/drawing/2014/main" id="{111ADEAA-5D12-3BA3-336D-E08631C0D3B9}"/>
              </a:ext>
            </a:extLst>
          </p:cNvPr>
          <p:cNvSpPr/>
          <p:nvPr/>
        </p:nvSpPr>
        <p:spPr>
          <a:xfrm>
            <a:off x="3087000" y="3967255"/>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Storingsgrondoorzaak</a:t>
            </a:r>
          </a:p>
        </p:txBody>
      </p:sp>
      <p:sp>
        <p:nvSpPr>
          <p:cNvPr id="13" name="Rechthoek 12">
            <a:extLst>
              <a:ext uri="{FF2B5EF4-FFF2-40B4-BE49-F238E27FC236}">
                <a16:creationId xmlns:a16="http://schemas.microsoft.com/office/drawing/2014/main" id="{3E529C8F-0B14-8BFF-7BDD-412B4234C631}"/>
              </a:ext>
            </a:extLst>
          </p:cNvPr>
          <p:cNvSpPr/>
          <p:nvPr/>
        </p:nvSpPr>
        <p:spPr>
          <a:xfrm>
            <a:off x="5517000" y="2980148"/>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Netrevisie of bevinding</a:t>
            </a:r>
          </a:p>
        </p:txBody>
      </p:sp>
      <p:sp>
        <p:nvSpPr>
          <p:cNvPr id="14" name="Rechthoek 13">
            <a:extLst>
              <a:ext uri="{FF2B5EF4-FFF2-40B4-BE49-F238E27FC236}">
                <a16:creationId xmlns:a16="http://schemas.microsoft.com/office/drawing/2014/main" id="{D1B6066A-518A-27CA-8839-C16A15BCE783}"/>
              </a:ext>
            </a:extLst>
          </p:cNvPr>
          <p:cNvSpPr/>
          <p:nvPr/>
        </p:nvSpPr>
        <p:spPr>
          <a:xfrm>
            <a:off x="6732000" y="3364158"/>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Energietoerekening</a:t>
            </a:r>
          </a:p>
        </p:txBody>
      </p:sp>
      <p:sp>
        <p:nvSpPr>
          <p:cNvPr id="15" name="Rechthoek 14">
            <a:extLst>
              <a:ext uri="{FF2B5EF4-FFF2-40B4-BE49-F238E27FC236}">
                <a16:creationId xmlns:a16="http://schemas.microsoft.com/office/drawing/2014/main" id="{5415D7F3-F101-AAB6-7591-E6C145B54884}"/>
              </a:ext>
            </a:extLst>
          </p:cNvPr>
          <p:cNvSpPr/>
          <p:nvPr/>
        </p:nvSpPr>
        <p:spPr>
          <a:xfrm>
            <a:off x="6728476" y="4513595"/>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Toestemming van aangeslotene</a:t>
            </a:r>
          </a:p>
        </p:txBody>
      </p:sp>
    </p:spTree>
    <p:extLst>
      <p:ext uri="{BB962C8B-B14F-4D97-AF65-F5344CB8AC3E}">
        <p14:creationId xmlns:p14="http://schemas.microsoft.com/office/powerpoint/2010/main" val="178334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8" y="750572"/>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15" name="Rechthoek 14">
            <a:extLst>
              <a:ext uri="{FF2B5EF4-FFF2-40B4-BE49-F238E27FC236}">
                <a16:creationId xmlns:a16="http://schemas.microsoft.com/office/drawing/2014/main" id="{EC45AE59-06E5-45C7-89C5-9D8BEFDD99AE}"/>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7" name="Afgeronde rechthoek 16">
            <a:extLst>
              <a:ext uri="{FF2B5EF4-FFF2-40B4-BE49-F238E27FC236}">
                <a16:creationId xmlns:a16="http://schemas.microsoft.com/office/drawing/2014/main" id="{536D77B3-AFC5-4640-8819-0016927F0B79}"/>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C.3. Ontwikkeling en instandhouding van energienetten besturen</a:t>
            </a:r>
          </a:p>
        </p:txBody>
      </p:sp>
      <p:sp>
        <p:nvSpPr>
          <p:cNvPr id="18" name="Afgeronde rechthoek 17">
            <a:extLst>
              <a:ext uri="{FF2B5EF4-FFF2-40B4-BE49-F238E27FC236}">
                <a16:creationId xmlns:a16="http://schemas.microsoft.com/office/drawing/2014/main" id="{0A4C66AA-354B-4C08-92FE-4F6408388D61}"/>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C.5. Werkzaamheden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uitvoeren aan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energienetten</a:t>
            </a:r>
          </a:p>
        </p:txBody>
      </p:sp>
      <p:sp>
        <p:nvSpPr>
          <p:cNvPr id="19" name="Afgeronde rechthoek 18">
            <a:extLst>
              <a:ext uri="{FF2B5EF4-FFF2-40B4-BE49-F238E27FC236}">
                <a16:creationId xmlns:a16="http://schemas.microsoft.com/office/drawing/2014/main" id="{BE181384-3FF9-4CB3-965A-C0A31BB822F6}"/>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C.2 Energie transporteren</a:t>
            </a:r>
          </a:p>
        </p:txBody>
      </p:sp>
      <p:sp>
        <p:nvSpPr>
          <p:cNvPr id="20" name="Afgeronde rechthoek 21">
            <a:extLst>
              <a:ext uri="{FF2B5EF4-FFF2-40B4-BE49-F238E27FC236}">
                <a16:creationId xmlns:a16="http://schemas.microsoft.com/office/drawing/2014/main" id="{69BB2D12-7507-4027-A159-C88E830B84E0}"/>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C.4. Energietransport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 en -netten meten</a:t>
            </a:r>
          </a:p>
        </p:txBody>
      </p:sp>
      <p:sp>
        <p:nvSpPr>
          <p:cNvPr id="26" name="Afgeronde rechthoek 26">
            <a:extLst>
              <a:ext uri="{FF2B5EF4-FFF2-40B4-BE49-F238E27FC236}">
                <a16:creationId xmlns:a16="http://schemas.microsoft.com/office/drawing/2014/main" id="{5C188D77-5BC7-47C8-A022-4062E1D8FC44}"/>
              </a:ext>
            </a:extLst>
          </p:cNvPr>
          <p:cNvSpPr/>
          <p:nvPr/>
        </p:nvSpPr>
        <p:spPr>
          <a:xfrm>
            <a:off x="5735881" y="3636737"/>
            <a:ext cx="1050365" cy="460417"/>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.4. Werkzaamheden faciliteren</a:t>
            </a:r>
          </a:p>
        </p:txBody>
      </p:sp>
      <p:sp>
        <p:nvSpPr>
          <p:cNvPr id="27" name="Afgeronde rechthoek 27">
            <a:extLst>
              <a:ext uri="{FF2B5EF4-FFF2-40B4-BE49-F238E27FC236}">
                <a16:creationId xmlns:a16="http://schemas.microsoft.com/office/drawing/2014/main" id="{2167D6F3-72D1-4C56-A948-D28C75CF3D28}"/>
              </a:ext>
            </a:extLst>
          </p:cNvPr>
          <p:cNvSpPr/>
          <p:nvPr/>
        </p:nvSpPr>
        <p:spPr>
          <a:xfrm>
            <a:off x="5735881" y="3095883"/>
            <a:ext cx="1050365" cy="46232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Werkzaamheden uitvoeren</a:t>
            </a:r>
          </a:p>
        </p:txBody>
      </p:sp>
      <p:sp>
        <p:nvSpPr>
          <p:cNvPr id="28" name="Afgeronde rechthoek 28">
            <a:extLst>
              <a:ext uri="{FF2B5EF4-FFF2-40B4-BE49-F238E27FC236}">
                <a16:creationId xmlns:a16="http://schemas.microsoft.com/office/drawing/2014/main" id="{2E67119D-A914-446F-B9AA-2B3E35921A08}"/>
              </a:ext>
            </a:extLst>
          </p:cNvPr>
          <p:cNvSpPr/>
          <p:nvPr/>
        </p:nvSpPr>
        <p:spPr>
          <a:xfrm>
            <a:off x="5735881" y="2039952"/>
            <a:ext cx="1050365" cy="473863"/>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Werkzaamheden-portfolio opstellen en onderhouden</a:t>
            </a:r>
          </a:p>
        </p:txBody>
      </p:sp>
      <p:sp>
        <p:nvSpPr>
          <p:cNvPr id="29" name="Afgeronde rechthoek 29">
            <a:extLst>
              <a:ext uri="{FF2B5EF4-FFF2-40B4-BE49-F238E27FC236}">
                <a16:creationId xmlns:a16="http://schemas.microsoft.com/office/drawing/2014/main" id="{9C5D609B-3C16-4A78-A206-16480CDCB607}"/>
              </a:ext>
            </a:extLst>
          </p:cNvPr>
          <p:cNvSpPr/>
          <p:nvPr/>
        </p:nvSpPr>
        <p:spPr>
          <a:xfrm>
            <a:off x="5735881" y="2559014"/>
            <a:ext cx="1050365" cy="461898"/>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Regievoeren over werkzaamheden</a:t>
            </a:r>
          </a:p>
        </p:txBody>
      </p:sp>
      <p:sp>
        <p:nvSpPr>
          <p:cNvPr id="30" name="Afgeronde rechthoek 30">
            <a:extLst>
              <a:ext uri="{FF2B5EF4-FFF2-40B4-BE49-F238E27FC236}">
                <a16:creationId xmlns:a16="http://schemas.microsoft.com/office/drawing/2014/main" id="{1D97E840-E518-4565-A3E6-AB06FEDFFA0B}"/>
              </a:ext>
            </a:extLst>
          </p:cNvPr>
          <p:cNvSpPr/>
          <p:nvPr/>
        </p:nvSpPr>
        <p:spPr>
          <a:xfrm>
            <a:off x="1775605" y="3281381"/>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Transport- en bedieningsplannen maken</a:t>
            </a:r>
          </a:p>
        </p:txBody>
      </p:sp>
      <p:sp>
        <p:nvSpPr>
          <p:cNvPr id="32" name="Afgeronde rechthoek 32">
            <a:extLst>
              <a:ext uri="{FF2B5EF4-FFF2-40B4-BE49-F238E27FC236}">
                <a16:creationId xmlns:a16="http://schemas.microsoft.com/office/drawing/2014/main" id="{8D955AAD-7D2B-4B1B-A3F9-4FEAA3DB0D78}"/>
              </a:ext>
            </a:extLst>
          </p:cNvPr>
          <p:cNvSpPr/>
          <p:nvPr/>
        </p:nvSpPr>
        <p:spPr>
          <a:xfrm>
            <a:off x="1775605" y="2039952"/>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Energietransport verzorgen</a:t>
            </a:r>
          </a:p>
        </p:txBody>
      </p:sp>
      <p:sp>
        <p:nvSpPr>
          <p:cNvPr id="33" name="Afgeronde rechthoek 33">
            <a:extLst>
              <a:ext uri="{FF2B5EF4-FFF2-40B4-BE49-F238E27FC236}">
                <a16:creationId xmlns:a16="http://schemas.microsoft.com/office/drawing/2014/main" id="{EAB71119-D457-47B6-9059-B1D4A89BD59B}"/>
              </a:ext>
            </a:extLst>
          </p:cNvPr>
          <p:cNvSpPr/>
          <p:nvPr/>
        </p:nvSpPr>
        <p:spPr>
          <a:xfrm>
            <a:off x="1775605" y="2666336"/>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Energietransport herstellen</a:t>
            </a:r>
          </a:p>
        </p:txBody>
      </p:sp>
      <p:sp>
        <p:nvSpPr>
          <p:cNvPr id="34" name="Afgeronde rechthoek 34">
            <a:extLst>
              <a:ext uri="{FF2B5EF4-FFF2-40B4-BE49-F238E27FC236}">
                <a16:creationId xmlns:a16="http://schemas.microsoft.com/office/drawing/2014/main" id="{AE0C4761-A5EA-468F-BC31-868A79170E2D}"/>
              </a:ext>
            </a:extLst>
          </p:cNvPr>
          <p:cNvSpPr/>
          <p:nvPr/>
        </p:nvSpPr>
        <p:spPr>
          <a:xfrm>
            <a:off x="3072605" y="3281380"/>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Energienet-richtlijnen en - patronen vaststellen</a:t>
            </a:r>
          </a:p>
        </p:txBody>
      </p:sp>
      <p:sp>
        <p:nvSpPr>
          <p:cNvPr id="36" name="Afgeronde rechthoek 36">
            <a:extLst>
              <a:ext uri="{FF2B5EF4-FFF2-40B4-BE49-F238E27FC236}">
                <a16:creationId xmlns:a16="http://schemas.microsoft.com/office/drawing/2014/main" id="{2F926E74-BE1A-453C-898F-41984F792199}"/>
              </a:ext>
            </a:extLst>
          </p:cNvPr>
          <p:cNvSpPr/>
          <p:nvPr/>
        </p:nvSpPr>
        <p:spPr>
          <a:xfrm>
            <a:off x="3072605" y="2039952"/>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Energienetten uitbreiden, vervangen, en vernieuwen</a:t>
            </a:r>
          </a:p>
        </p:txBody>
      </p:sp>
      <p:sp>
        <p:nvSpPr>
          <p:cNvPr id="37" name="Afgeronde rechthoek 37">
            <a:extLst>
              <a:ext uri="{FF2B5EF4-FFF2-40B4-BE49-F238E27FC236}">
                <a16:creationId xmlns:a16="http://schemas.microsoft.com/office/drawing/2014/main" id="{697DF920-59F0-4FD7-AEC0-D767DAB708CD}"/>
              </a:ext>
            </a:extLst>
          </p:cNvPr>
          <p:cNvSpPr/>
          <p:nvPr/>
        </p:nvSpPr>
        <p:spPr>
          <a:xfrm>
            <a:off x="3072605" y="2666335"/>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dirty="0">
                <a:solidFill>
                  <a:schemeClr val="tx1">
                    <a:lumMod val="50000"/>
                  </a:schemeClr>
                </a:solidFill>
                <a:latin typeface="Microsoft JhengHei Light"/>
              </a:rPr>
              <a:t>.2. Energienetten in stand houden</a:t>
            </a:r>
          </a:p>
        </p:txBody>
      </p:sp>
      <p:sp>
        <p:nvSpPr>
          <p:cNvPr id="38" name="Afgeronde rechthoek 38">
            <a:extLst>
              <a:ext uri="{FF2B5EF4-FFF2-40B4-BE49-F238E27FC236}">
                <a16:creationId xmlns:a16="http://schemas.microsoft.com/office/drawing/2014/main" id="{E46ACB59-2D31-42B4-9C28-3164810BD077}"/>
              </a:ext>
            </a:extLst>
          </p:cNvPr>
          <p:cNvSpPr/>
          <p:nvPr/>
        </p:nvSpPr>
        <p:spPr>
          <a:xfrm>
            <a:off x="4369930" y="3095883"/>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.2. Metingen van energietransport en    -netten ter beschikking stellen</a:t>
            </a:r>
          </a:p>
        </p:txBody>
      </p:sp>
      <p:sp>
        <p:nvSpPr>
          <p:cNvPr id="39" name="Afgeronde rechthoek 39">
            <a:extLst>
              <a:ext uri="{FF2B5EF4-FFF2-40B4-BE49-F238E27FC236}">
                <a16:creationId xmlns:a16="http://schemas.microsoft.com/office/drawing/2014/main" id="{83EEE2C0-AE7F-4233-BBA7-ECEDA198F2FB}"/>
              </a:ext>
            </a:extLst>
          </p:cNvPr>
          <p:cNvSpPr/>
          <p:nvPr/>
        </p:nvSpPr>
        <p:spPr>
          <a:xfrm>
            <a:off x="4369930" y="2039952"/>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.1. Metingen van energietransport en    -netten beschikbaar krijgen</a:t>
            </a:r>
          </a:p>
        </p:txBody>
      </p:sp>
      <p:sp>
        <p:nvSpPr>
          <p:cNvPr id="42" name="Afgeronde rechthoek 14">
            <a:extLst>
              <a:ext uri="{FF2B5EF4-FFF2-40B4-BE49-F238E27FC236}">
                <a16:creationId xmlns:a16="http://schemas.microsoft.com/office/drawing/2014/main" id="{9E1402D7-BA79-4087-B726-88F163123B1B}"/>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C.1. Klanten bedienen</a:t>
            </a:r>
          </a:p>
        </p:txBody>
      </p:sp>
      <p:sp>
        <p:nvSpPr>
          <p:cNvPr id="44" name="Afgeronde rechthoek 19">
            <a:extLst>
              <a:ext uri="{FF2B5EF4-FFF2-40B4-BE49-F238E27FC236}">
                <a16:creationId xmlns:a16="http://schemas.microsoft.com/office/drawing/2014/main" id="{57CE44D4-48F1-44D3-B38F-4CFD044A4C30}"/>
              </a:ext>
            </a:extLst>
          </p:cNvPr>
          <p:cNvSpPr/>
          <p:nvPr/>
        </p:nvSpPr>
        <p:spPr>
          <a:xfrm>
            <a:off x="482338" y="2559014"/>
            <a:ext cx="1050365" cy="47416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dirty="0">
                <a:solidFill>
                  <a:schemeClr val="tx1">
                    <a:lumMod val="50000"/>
                  </a:schemeClr>
                </a:solidFill>
                <a:latin typeface="Microsoft JhengHei Light"/>
              </a:rPr>
              <a:t>.2. </a:t>
            </a:r>
            <a:r>
              <a:rPr lang="nl-NL" sz="750" b="1" dirty="0" err="1">
                <a:solidFill>
                  <a:schemeClr val="tx1">
                    <a:lumMod val="50000"/>
                  </a:schemeClr>
                </a:solidFill>
                <a:latin typeface="Microsoft JhengHei Light"/>
              </a:rPr>
              <a:t>Klantovereen</a:t>
            </a:r>
            <a:r>
              <a:rPr lang="nl-NL" sz="750" b="1" dirty="0">
                <a:solidFill>
                  <a:schemeClr val="tx1">
                    <a:lumMod val="50000"/>
                  </a:schemeClr>
                </a:solidFill>
                <a:latin typeface="Microsoft JhengHei Light"/>
              </a:rPr>
              <a:t>-komsten verwerven en beheren</a:t>
            </a:r>
          </a:p>
        </p:txBody>
      </p:sp>
      <p:sp>
        <p:nvSpPr>
          <p:cNvPr id="45" name="Afgeronde rechthoek 20">
            <a:extLst>
              <a:ext uri="{FF2B5EF4-FFF2-40B4-BE49-F238E27FC236}">
                <a16:creationId xmlns:a16="http://schemas.microsoft.com/office/drawing/2014/main" id="{9C421D21-0A26-40F2-BBBB-C05095E24E96}"/>
              </a:ext>
            </a:extLst>
          </p:cNvPr>
          <p:cNvSpPr/>
          <p:nvPr/>
        </p:nvSpPr>
        <p:spPr>
          <a:xfrm>
            <a:off x="482338" y="2039952"/>
            <a:ext cx="1050365" cy="473863"/>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Klanten bedienen en relaties onderhouden</a:t>
            </a:r>
          </a:p>
        </p:txBody>
      </p:sp>
      <p:sp>
        <p:nvSpPr>
          <p:cNvPr id="46" name="Afgeronde rechthoek 24">
            <a:extLst>
              <a:ext uri="{FF2B5EF4-FFF2-40B4-BE49-F238E27FC236}">
                <a16:creationId xmlns:a16="http://schemas.microsoft.com/office/drawing/2014/main" id="{38048825-D738-4C0F-BA71-33FCC78E48CD}"/>
              </a:ext>
            </a:extLst>
          </p:cNvPr>
          <p:cNvSpPr/>
          <p:nvPr/>
        </p:nvSpPr>
        <p:spPr>
          <a:xfrm>
            <a:off x="482338" y="3095883"/>
            <a:ext cx="1050365" cy="486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Factureren en innen</a:t>
            </a:r>
          </a:p>
        </p:txBody>
      </p:sp>
      <p:sp>
        <p:nvSpPr>
          <p:cNvPr id="47" name="Afgeronde rechthoek 25">
            <a:extLst>
              <a:ext uri="{FF2B5EF4-FFF2-40B4-BE49-F238E27FC236}">
                <a16:creationId xmlns:a16="http://schemas.microsoft.com/office/drawing/2014/main" id="{0724BD47-8B36-4E17-9E30-6B8110F9125E}"/>
              </a:ext>
            </a:extLst>
          </p:cNvPr>
          <p:cNvSpPr/>
          <p:nvPr/>
        </p:nvSpPr>
        <p:spPr>
          <a:xfrm>
            <a:off x="482338" y="3636737"/>
            <a:ext cx="1050365" cy="46041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Inkomstenverlies beperken</a:t>
            </a:r>
          </a:p>
        </p:txBody>
      </p:sp>
      <p:sp>
        <p:nvSpPr>
          <p:cNvPr id="41" name="Titel 1">
            <a:extLst>
              <a:ext uri="{FF2B5EF4-FFF2-40B4-BE49-F238E27FC236}">
                <a16:creationId xmlns:a16="http://schemas.microsoft.com/office/drawing/2014/main" id="{E4203040-0B10-485A-90DC-39B9578B10E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53" name="Tijdelijke aanduiding voor tekst 2">
            <a:extLst>
              <a:ext uri="{FF2B5EF4-FFF2-40B4-BE49-F238E27FC236}">
                <a16:creationId xmlns:a16="http://schemas.microsoft.com/office/drawing/2014/main" id="{DCE95523-D6F5-46AE-9760-C2E9AD4D789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2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5" name="Afgeronde rechthoek 15">
            <a:extLst>
              <a:ext uri="{FF2B5EF4-FFF2-40B4-BE49-F238E27FC236}">
                <a16:creationId xmlns:a16="http://schemas.microsoft.com/office/drawing/2014/main" id="{5FCDDF9A-7D17-4DBE-B166-33C4892F3D9B}"/>
              </a:ext>
            </a:extLst>
          </p:cNvPr>
          <p:cNvSpPr/>
          <p:nvPr/>
        </p:nvSpPr>
        <p:spPr>
          <a:xfrm>
            <a:off x="6952959"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C.6. De energiemarkt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faciliteren</a:t>
            </a:r>
          </a:p>
        </p:txBody>
      </p:sp>
      <p:sp>
        <p:nvSpPr>
          <p:cNvPr id="56" name="Afgeronde rechthoek 40">
            <a:extLst>
              <a:ext uri="{FF2B5EF4-FFF2-40B4-BE49-F238E27FC236}">
                <a16:creationId xmlns:a16="http://schemas.microsoft.com/office/drawing/2014/main" id="{4EAF04AF-11AA-4BEB-A680-56FEC8A24CE5}"/>
              </a:ext>
            </a:extLst>
          </p:cNvPr>
          <p:cNvSpPr/>
          <p:nvPr/>
        </p:nvSpPr>
        <p:spPr>
          <a:xfrm>
            <a:off x="7013531" y="2039952"/>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Marktpartijen bedienen en relaties onderhouden</a:t>
            </a:r>
            <a:endParaRPr lang="nl-NL" sz="750" b="1" strike="sngStrike" kern="0">
              <a:solidFill>
                <a:schemeClr val="tx1">
                  <a:lumMod val="50000"/>
                </a:schemeClr>
              </a:solidFill>
              <a:latin typeface="Microsoft JhengHei Light"/>
            </a:endParaRPr>
          </a:p>
        </p:txBody>
      </p:sp>
      <p:sp>
        <p:nvSpPr>
          <p:cNvPr id="57" name="Afgeronde rechthoek 41">
            <a:extLst>
              <a:ext uri="{FF2B5EF4-FFF2-40B4-BE49-F238E27FC236}">
                <a16:creationId xmlns:a16="http://schemas.microsoft.com/office/drawing/2014/main" id="{CED98557-310E-4AE5-9D38-35E3E83CE03A}"/>
              </a:ext>
            </a:extLst>
          </p:cNvPr>
          <p:cNvSpPr/>
          <p:nvPr/>
        </p:nvSpPr>
        <p:spPr>
          <a:xfrm>
            <a:off x="7013531" y="3095883"/>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Marktprocessen uitvoeren/faciliteren</a:t>
            </a:r>
          </a:p>
        </p:txBody>
      </p:sp>
      <p:sp>
        <p:nvSpPr>
          <p:cNvPr id="58" name="Afgeronde rechthoek 40">
            <a:extLst>
              <a:ext uri="{FF2B5EF4-FFF2-40B4-BE49-F238E27FC236}">
                <a16:creationId xmlns:a16="http://schemas.microsoft.com/office/drawing/2014/main" id="{401F5030-BF87-4A03-A9EB-976DA76B2857}"/>
              </a:ext>
            </a:extLst>
          </p:cNvPr>
          <p:cNvSpPr/>
          <p:nvPr/>
        </p:nvSpPr>
        <p:spPr>
          <a:xfrm>
            <a:off x="7013531" y="2559014"/>
            <a:ext cx="1066823" cy="45543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Marktdata beheren</a:t>
            </a:r>
          </a:p>
        </p:txBody>
      </p:sp>
      <p:sp>
        <p:nvSpPr>
          <p:cNvPr id="59" name="Afgeronde rechthoek 41">
            <a:extLst>
              <a:ext uri="{FF2B5EF4-FFF2-40B4-BE49-F238E27FC236}">
                <a16:creationId xmlns:a16="http://schemas.microsoft.com/office/drawing/2014/main" id="{175E5D94-146A-4501-9D19-43012CC4BC35}"/>
              </a:ext>
            </a:extLst>
          </p:cNvPr>
          <p:cNvSpPr/>
          <p:nvPr/>
        </p:nvSpPr>
        <p:spPr>
          <a:xfrm>
            <a:off x="7013531" y="3636736"/>
            <a:ext cx="1066823" cy="460417"/>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dirty="0">
                <a:solidFill>
                  <a:srgbClr val="625D62">
                    <a:lumMod val="50000"/>
                  </a:srgbClr>
                </a:solidFill>
                <a:latin typeface="Microsoft JhengHei Light"/>
              </a:rPr>
              <a:t>.4. </a:t>
            </a:r>
            <a:r>
              <a:rPr lang="nl-NL" sz="750" b="1" kern="0" dirty="0">
                <a:solidFill>
                  <a:srgbClr val="080808"/>
                </a:solidFill>
                <a:latin typeface="Microsoft JhengHei Light"/>
              </a:rPr>
              <a:t>Delen van netbeheerdata faciliteren</a:t>
            </a:r>
          </a:p>
          <a:p>
            <a:pPr algn="ctr" defTabSz="767871">
              <a:defRPr/>
            </a:pPr>
            <a:endParaRPr lang="nl-NL" sz="750" b="1" kern="0" dirty="0">
              <a:solidFill>
                <a:srgbClr val="625D62">
                  <a:lumMod val="50000"/>
                </a:srgbClr>
              </a:solidFill>
              <a:latin typeface="Microsoft JhengHei Light"/>
            </a:endParaRPr>
          </a:p>
        </p:txBody>
      </p:sp>
    </p:spTree>
    <p:extLst>
      <p:ext uri="{BB962C8B-B14F-4D97-AF65-F5344CB8AC3E}">
        <p14:creationId xmlns:p14="http://schemas.microsoft.com/office/powerpoint/2010/main" val="3600979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Core</a:t>
            </a: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 Niveau </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3</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8" name="Tekstvak 27">
            <a:extLst>
              <a:ext uri="{FF2B5EF4-FFF2-40B4-BE49-F238E27FC236}">
                <a16:creationId xmlns:a16="http://schemas.microsoft.com/office/drawing/2014/main" id="{324BC277-5E18-4CB3-BDB0-6DF6EDA624FA}"/>
              </a:ext>
            </a:extLst>
          </p:cNvPr>
          <p:cNvSpPr txBox="1"/>
          <p:nvPr/>
        </p:nvSpPr>
        <p:spPr>
          <a:xfrm>
            <a:off x="3267000" y="141750"/>
            <a:ext cx="4185000" cy="55399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r>
              <a:rPr lang="nl-NL" sz="600" dirty="0"/>
              <a:t>Relaties zijn te lezen in natuurlijke taal door lidwoorden en een vervoeging van ‘(kan) zijn’ in te voegen. Bijvoorbeeld:</a:t>
            </a:r>
          </a:p>
          <a:p>
            <a:pPr marL="72000" indent="-72000">
              <a:buFont typeface="Arial" panose="020B0604020202020204" pitchFamily="34" charset="0"/>
              <a:buChar char="•"/>
            </a:pPr>
            <a:r>
              <a:rPr lang="nl-NL" sz="600" dirty="0"/>
              <a:t>Een klantverzoek is van een klant</a:t>
            </a:r>
          </a:p>
          <a:p>
            <a:pPr marL="72000" indent="-72000">
              <a:buFont typeface="Arial" panose="020B0604020202020204" pitchFamily="34" charset="0"/>
              <a:buChar char="•"/>
            </a:pPr>
            <a:r>
              <a:rPr lang="nl-NL" sz="600" dirty="0"/>
              <a:t>Een klantofferte is op basis van een klantverzoek</a:t>
            </a:r>
          </a:p>
          <a:p>
            <a:pPr marL="72000" indent="-72000">
              <a:buFont typeface="Arial" panose="020B0604020202020204" pitchFamily="34" charset="0"/>
              <a:buChar char="•"/>
            </a:pPr>
            <a:r>
              <a:rPr lang="nl-NL" sz="600" dirty="0"/>
              <a:t>Enzovoort</a:t>
            </a:r>
          </a:p>
          <a:p>
            <a:r>
              <a:rPr lang="nl-NL" sz="600" dirty="0"/>
              <a:t>Alleen de belangrijkste relaties zijn weergegeven.</a:t>
            </a:r>
          </a:p>
        </p:txBody>
      </p:sp>
      <p:pic>
        <p:nvPicPr>
          <p:cNvPr id="18" name="Afbeelding 17" descr="Afbeelding met tekst, schermopname, diagram, Parallel&#10;&#10;Door AI gegenereerde inhoud is mogelijk onjuist.">
            <a:extLst>
              <a:ext uri="{FF2B5EF4-FFF2-40B4-BE49-F238E27FC236}">
                <a16:creationId xmlns:a16="http://schemas.microsoft.com/office/drawing/2014/main" id="{1A4928CC-1DC0-DD95-C69F-C021AE8AF2BF}"/>
              </a:ext>
            </a:extLst>
          </p:cNvPr>
          <p:cNvPicPr>
            <a:picLocks noChangeAspect="1"/>
          </p:cNvPicPr>
          <p:nvPr/>
        </p:nvPicPr>
        <p:blipFill>
          <a:blip r:embed="rId3"/>
          <a:stretch>
            <a:fillRect/>
          </a:stretch>
        </p:blipFill>
        <p:spPr>
          <a:xfrm>
            <a:off x="0" y="827970"/>
            <a:ext cx="9144000" cy="3780950"/>
          </a:xfrm>
          <a:prstGeom prst="rect">
            <a:avLst/>
          </a:prstGeom>
        </p:spPr>
      </p:pic>
    </p:spTree>
    <p:extLst>
      <p:ext uri="{BB962C8B-B14F-4D97-AF65-F5344CB8AC3E}">
        <p14:creationId xmlns:p14="http://schemas.microsoft.com/office/powerpoint/2010/main" val="772414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2DB20990-1F2D-D36D-B2C1-52AF5A7C5CEF}"/>
              </a:ext>
            </a:extLst>
          </p:cNvPr>
          <p:cNvSpPr/>
          <p:nvPr/>
        </p:nvSpPr>
        <p:spPr>
          <a:xfrm>
            <a:off x="2952000" y="1851750"/>
            <a:ext cx="1935000" cy="2205000"/>
          </a:xfrm>
          <a:prstGeom prst="roundRect">
            <a:avLst>
              <a:gd name="adj" fmla="val 3442"/>
            </a:avLst>
          </a:prstGeom>
          <a:solidFill>
            <a:srgbClr val="F2F2F2"/>
          </a:solidFill>
          <a:ln>
            <a:noFill/>
          </a:ln>
        </p:spPr>
        <p:style>
          <a:lnRef idx="0">
            <a:scrgbClr r="0" g="0" b="0"/>
          </a:lnRef>
          <a:fillRef idx="0">
            <a:scrgbClr r="0" g="0" b="0"/>
          </a:fillRef>
          <a:effectRef idx="0">
            <a:scrgbClr r="0" g="0" b="0"/>
          </a:effectRef>
          <a:fontRef idx="minor">
            <a:schemeClr val="lt1"/>
          </a:fontRef>
        </p:style>
        <p:txBody>
          <a:bodyPr vert="vert270" lIns="0" tIns="0" rIns="0" bIns="0" rtlCol="0" anchor="t"/>
          <a:lstStyle/>
          <a:p>
            <a:pPr algn="ctr"/>
            <a:r>
              <a:rPr lang="nl-NL" sz="1050">
                <a:solidFill>
                  <a:schemeClr val="bg2"/>
                </a:solidFill>
              </a:rPr>
              <a:t>Dagelijkse dynamiek</a:t>
            </a:r>
          </a:p>
        </p:txBody>
      </p:sp>
      <p:sp>
        <p:nvSpPr>
          <p:cNvPr id="67" name="Boog 66">
            <a:extLst>
              <a:ext uri="{FF2B5EF4-FFF2-40B4-BE49-F238E27FC236}">
                <a16:creationId xmlns:a16="http://schemas.microsoft.com/office/drawing/2014/main" id="{341AA7A1-AF3D-3F66-1426-DD2691E7A50E}"/>
              </a:ext>
            </a:extLst>
          </p:cNvPr>
          <p:cNvSpPr/>
          <p:nvPr/>
        </p:nvSpPr>
        <p:spPr>
          <a:xfrm>
            <a:off x="2052000" y="4191750"/>
            <a:ext cx="810000" cy="630000"/>
          </a:xfrm>
          <a:prstGeom prst="arc">
            <a:avLst>
              <a:gd name="adj1" fmla="val 21272574"/>
              <a:gd name="adj2" fmla="val 10938779"/>
            </a:avLst>
          </a:prstGeom>
          <a:ln w="31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nl-NL" sz="500"/>
              <a:t>in de standaard bedieningssituatie verbonden met</a:t>
            </a:r>
          </a:p>
        </p:txBody>
      </p:sp>
      <p:cxnSp>
        <p:nvCxnSpPr>
          <p:cNvPr id="28" name="Rechte verbindingslijn 27">
            <a:extLst>
              <a:ext uri="{FF2B5EF4-FFF2-40B4-BE49-F238E27FC236}">
                <a16:creationId xmlns:a16="http://schemas.microsoft.com/office/drawing/2014/main" id="{D6E38A9A-09DD-E9B3-3A86-7DCFC3F29656}"/>
              </a:ext>
            </a:extLst>
          </p:cNvPr>
          <p:cNvCxnSpPr>
            <a:cxnSpLocks/>
          </p:cNvCxnSpPr>
          <p:nvPr/>
        </p:nvCxnSpPr>
        <p:spPr>
          <a:xfrm flipV="1">
            <a:off x="3672000" y="3246750"/>
            <a:ext cx="0" cy="99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Thema congestiemanagement</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49" name="!!3Transportberekening">
            <a:extLst>
              <a:ext uri="{FF2B5EF4-FFF2-40B4-BE49-F238E27FC236}">
                <a16:creationId xmlns:a16="http://schemas.microsoft.com/office/drawing/2014/main" id="{8EA2A6EA-BFCE-413D-8968-A73A0AE5CF46}"/>
              </a:ext>
            </a:extLst>
          </p:cNvPr>
          <p:cNvSpPr/>
          <p:nvPr/>
        </p:nvSpPr>
        <p:spPr>
          <a:xfrm>
            <a:off x="4077000" y="3606750"/>
            <a:ext cx="72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Transport-berekening</a:t>
            </a:r>
          </a:p>
        </p:txBody>
      </p:sp>
      <p:cxnSp>
        <p:nvCxnSpPr>
          <p:cNvPr id="251" name="Rechte verbindingslijn 250">
            <a:extLst>
              <a:ext uri="{FF2B5EF4-FFF2-40B4-BE49-F238E27FC236}">
                <a16:creationId xmlns:a16="http://schemas.microsoft.com/office/drawing/2014/main" id="{5DD096DF-C7E4-4C84-903B-CCB479F08786}"/>
              </a:ext>
            </a:extLst>
          </p:cNvPr>
          <p:cNvCxnSpPr>
            <a:cxnSpLocks/>
            <a:endCxn id="272" idx="0"/>
          </p:cNvCxnSpPr>
          <p:nvPr/>
        </p:nvCxnSpPr>
        <p:spPr>
          <a:xfrm>
            <a:off x="4437000" y="198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54" name="Rechthoek 253">
            <a:extLst>
              <a:ext uri="{FF2B5EF4-FFF2-40B4-BE49-F238E27FC236}">
                <a16:creationId xmlns:a16="http://schemas.microsoft.com/office/drawing/2014/main" id="{9454D644-F62B-4B78-B0FA-E1D1D640F3ED}"/>
              </a:ext>
            </a:extLst>
          </p:cNvPr>
          <p:cNvSpPr/>
          <p:nvPr/>
        </p:nvSpPr>
        <p:spPr>
          <a:xfrm>
            <a:off x="4977000" y="1086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Marktovereenkomst</a:t>
            </a:r>
          </a:p>
        </p:txBody>
      </p:sp>
      <p:sp>
        <p:nvSpPr>
          <p:cNvPr id="260" name="Rechthoek 259">
            <a:extLst>
              <a:ext uri="{FF2B5EF4-FFF2-40B4-BE49-F238E27FC236}">
                <a16:creationId xmlns:a16="http://schemas.microsoft.com/office/drawing/2014/main" id="{08DC8B47-44EB-42DA-804C-41E8525A16AD}"/>
              </a:ext>
            </a:extLst>
          </p:cNvPr>
          <p:cNvSpPr/>
          <p:nvPr/>
        </p:nvSpPr>
        <p:spPr>
          <a:xfrm>
            <a:off x="3312000" y="2346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Opregel- of afregelbehoefte</a:t>
            </a:r>
          </a:p>
        </p:txBody>
      </p:sp>
      <p:cxnSp>
        <p:nvCxnSpPr>
          <p:cNvPr id="264" name="Rechte verbindingslijn 263">
            <a:extLst>
              <a:ext uri="{FF2B5EF4-FFF2-40B4-BE49-F238E27FC236}">
                <a16:creationId xmlns:a16="http://schemas.microsoft.com/office/drawing/2014/main" id="{1217693C-595E-424B-AAD5-E38E28D04384}"/>
              </a:ext>
            </a:extLst>
          </p:cNvPr>
          <p:cNvCxnSpPr>
            <a:cxnSpLocks/>
          </p:cNvCxnSpPr>
          <p:nvPr/>
        </p:nvCxnSpPr>
        <p:spPr>
          <a:xfrm flipV="1">
            <a:off x="3672000" y="261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69" name="Rechthoek 268">
            <a:extLst>
              <a:ext uri="{FF2B5EF4-FFF2-40B4-BE49-F238E27FC236}">
                <a16:creationId xmlns:a16="http://schemas.microsoft.com/office/drawing/2014/main" id="{34266232-AAC5-496F-AAE4-CA95BC8EB193}"/>
              </a:ext>
            </a:extLst>
          </p:cNvPr>
          <p:cNvSpPr/>
          <p:nvPr/>
        </p:nvSpPr>
        <p:spPr>
          <a:xfrm>
            <a:off x="3312000" y="1716750"/>
            <a:ext cx="238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err="1">
                <a:solidFill>
                  <a:schemeClr val="tx1"/>
                </a:solidFill>
              </a:rPr>
              <a:t>Opregel</a:t>
            </a:r>
            <a:r>
              <a:rPr lang="nl-NL" sz="600">
                <a:solidFill>
                  <a:schemeClr val="tx1"/>
                </a:solidFill>
              </a:rPr>
              <a:t>- of afregelaanbod</a:t>
            </a:r>
          </a:p>
        </p:txBody>
      </p:sp>
      <p:cxnSp>
        <p:nvCxnSpPr>
          <p:cNvPr id="270" name="Rechte verbindingslijn 269">
            <a:extLst>
              <a:ext uri="{FF2B5EF4-FFF2-40B4-BE49-F238E27FC236}">
                <a16:creationId xmlns:a16="http://schemas.microsoft.com/office/drawing/2014/main" id="{BF8618D1-20A1-4D8B-A1A5-9A8D87FC16E8}"/>
              </a:ext>
            </a:extLst>
          </p:cNvPr>
          <p:cNvCxnSpPr>
            <a:cxnSpLocks/>
            <a:endCxn id="254" idx="2"/>
          </p:cNvCxnSpPr>
          <p:nvPr/>
        </p:nvCxnSpPr>
        <p:spPr>
          <a:xfrm flipV="1">
            <a:off x="5337000" y="135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72" name="Rechthoek 271">
            <a:extLst>
              <a:ext uri="{FF2B5EF4-FFF2-40B4-BE49-F238E27FC236}">
                <a16:creationId xmlns:a16="http://schemas.microsoft.com/office/drawing/2014/main" id="{905F4498-E435-47C1-B475-1ECBA0A9C905}"/>
              </a:ext>
            </a:extLst>
          </p:cNvPr>
          <p:cNvSpPr/>
          <p:nvPr/>
        </p:nvSpPr>
        <p:spPr>
          <a:xfrm>
            <a:off x="4077000" y="2346750"/>
            <a:ext cx="72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Opregel- of afregelactie</a:t>
            </a:r>
          </a:p>
        </p:txBody>
      </p:sp>
      <p:sp>
        <p:nvSpPr>
          <p:cNvPr id="280" name="!!3Klantovereenkomst">
            <a:extLst>
              <a:ext uri="{FF2B5EF4-FFF2-40B4-BE49-F238E27FC236}">
                <a16:creationId xmlns:a16="http://schemas.microsoft.com/office/drawing/2014/main" id="{A94D7D8F-DC83-4753-A3F6-5CE8B79B3036}"/>
              </a:ext>
            </a:extLst>
          </p:cNvPr>
          <p:cNvSpPr/>
          <p:nvPr/>
        </p:nvSpPr>
        <p:spPr>
          <a:xfrm>
            <a:off x="4077000" y="1086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Klantovereenkomst</a:t>
            </a:r>
          </a:p>
        </p:txBody>
      </p:sp>
      <p:sp>
        <p:nvSpPr>
          <p:cNvPr id="293" name="Rechthoek 292">
            <a:extLst>
              <a:ext uri="{FF2B5EF4-FFF2-40B4-BE49-F238E27FC236}">
                <a16:creationId xmlns:a16="http://schemas.microsoft.com/office/drawing/2014/main" id="{CC0DB012-FD99-4447-8257-02ACF53AD099}"/>
              </a:ext>
            </a:extLst>
          </p:cNvPr>
          <p:cNvSpPr/>
          <p:nvPr/>
        </p:nvSpPr>
        <p:spPr>
          <a:xfrm>
            <a:off x="567000" y="2346750"/>
            <a:ext cx="225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Congestiegebied</a:t>
            </a:r>
          </a:p>
        </p:txBody>
      </p:sp>
      <p:sp>
        <p:nvSpPr>
          <p:cNvPr id="300" name="Rechthoek 299">
            <a:extLst>
              <a:ext uri="{FF2B5EF4-FFF2-40B4-BE49-F238E27FC236}">
                <a16:creationId xmlns:a16="http://schemas.microsoft.com/office/drawing/2014/main" id="{5B919B13-EA3C-4AE8-9088-DD74D952B7FA}"/>
              </a:ext>
            </a:extLst>
          </p:cNvPr>
          <p:cNvSpPr/>
          <p:nvPr/>
        </p:nvSpPr>
        <p:spPr>
          <a:xfrm>
            <a:off x="4977000" y="2346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Aansluiting</a:t>
            </a:r>
          </a:p>
        </p:txBody>
      </p:sp>
      <p:sp>
        <p:nvSpPr>
          <p:cNvPr id="301" name="Rechthoek 300">
            <a:extLst>
              <a:ext uri="{FF2B5EF4-FFF2-40B4-BE49-F238E27FC236}">
                <a16:creationId xmlns:a16="http://schemas.microsoft.com/office/drawing/2014/main" id="{4FAC4ACF-B5C1-4169-8DEC-98B319D66D9D}"/>
              </a:ext>
            </a:extLst>
          </p:cNvPr>
          <p:cNvSpPr/>
          <p:nvPr/>
        </p:nvSpPr>
        <p:spPr>
          <a:xfrm>
            <a:off x="2097000" y="3606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Netberekening</a:t>
            </a:r>
          </a:p>
        </p:txBody>
      </p:sp>
      <p:sp>
        <p:nvSpPr>
          <p:cNvPr id="304" name="Rechthoek 303">
            <a:extLst>
              <a:ext uri="{FF2B5EF4-FFF2-40B4-BE49-F238E27FC236}">
                <a16:creationId xmlns:a16="http://schemas.microsoft.com/office/drawing/2014/main" id="{2D86F804-4A4A-4808-B816-0D2038F00C03}"/>
              </a:ext>
            </a:extLst>
          </p:cNvPr>
          <p:cNvSpPr/>
          <p:nvPr/>
        </p:nvSpPr>
        <p:spPr>
          <a:xfrm>
            <a:off x="567000" y="2976750"/>
            <a:ext cx="225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Capaciteitsknelpunt</a:t>
            </a:r>
          </a:p>
        </p:txBody>
      </p:sp>
      <p:cxnSp>
        <p:nvCxnSpPr>
          <p:cNvPr id="305" name="Rechte verbindingslijn 304">
            <a:extLst>
              <a:ext uri="{FF2B5EF4-FFF2-40B4-BE49-F238E27FC236}">
                <a16:creationId xmlns:a16="http://schemas.microsoft.com/office/drawing/2014/main" id="{F4AFF009-DEF9-4BAE-9C19-BED97E8611EC}"/>
              </a:ext>
            </a:extLst>
          </p:cNvPr>
          <p:cNvCxnSpPr>
            <a:cxnSpLocks/>
            <a:stCxn id="301" idx="0"/>
          </p:cNvCxnSpPr>
          <p:nvPr/>
        </p:nvCxnSpPr>
        <p:spPr>
          <a:xfrm flipV="1">
            <a:off x="2457000" y="3246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331" name="Tekstvak 330">
            <a:extLst>
              <a:ext uri="{FF2B5EF4-FFF2-40B4-BE49-F238E27FC236}">
                <a16:creationId xmlns:a16="http://schemas.microsoft.com/office/drawing/2014/main" id="{A71DDE6B-53CE-46FE-82A2-31AE87B7FB24}"/>
              </a:ext>
            </a:extLst>
          </p:cNvPr>
          <p:cNvSpPr txBox="1"/>
          <p:nvPr/>
        </p:nvSpPr>
        <p:spPr>
          <a:xfrm>
            <a:off x="4077000" y="2031750"/>
            <a:ext cx="720000" cy="76944"/>
          </a:xfrm>
          <a:prstGeom prst="rect">
            <a:avLst/>
          </a:prstGeom>
          <a:solidFill>
            <a:schemeClr val="bg1">
              <a:lumMod val="95000"/>
            </a:schemeClr>
          </a:solidFill>
        </p:spPr>
        <p:txBody>
          <a:bodyPr wrap="square" lIns="0" tIns="0" rIns="0" bIns="0" rtlCol="0" anchor="ctr">
            <a:spAutoFit/>
          </a:bodyPr>
          <a:lstStyle/>
          <a:p>
            <a:pPr algn="ctr"/>
            <a:r>
              <a:rPr lang="nl-NL" sz="500"/>
              <a:t>ingezet door</a:t>
            </a:r>
          </a:p>
        </p:txBody>
      </p:sp>
      <p:sp>
        <p:nvSpPr>
          <p:cNvPr id="332" name="Tekstvak 331">
            <a:extLst>
              <a:ext uri="{FF2B5EF4-FFF2-40B4-BE49-F238E27FC236}">
                <a16:creationId xmlns:a16="http://schemas.microsoft.com/office/drawing/2014/main" id="{9F6D9EBC-2E73-4226-BA25-E6573A77E159}"/>
              </a:ext>
            </a:extLst>
          </p:cNvPr>
          <p:cNvSpPr txBox="1"/>
          <p:nvPr/>
        </p:nvSpPr>
        <p:spPr>
          <a:xfrm>
            <a:off x="4977000" y="1401750"/>
            <a:ext cx="720000" cy="76944"/>
          </a:xfrm>
          <a:prstGeom prst="rect">
            <a:avLst/>
          </a:prstGeom>
          <a:solidFill>
            <a:schemeClr val="bg1"/>
          </a:solidFill>
        </p:spPr>
        <p:txBody>
          <a:bodyPr wrap="square" lIns="0" tIns="0" rIns="0" bIns="0" rtlCol="0" anchor="ctr">
            <a:spAutoFit/>
          </a:bodyPr>
          <a:lstStyle/>
          <a:p>
            <a:pPr algn="ctr"/>
            <a:r>
              <a:rPr lang="nl-NL" sz="500"/>
              <a:t>afspraak over</a:t>
            </a:r>
          </a:p>
        </p:txBody>
      </p:sp>
      <p:cxnSp>
        <p:nvCxnSpPr>
          <p:cNvPr id="333" name="Rechte verbindingslijn 332">
            <a:extLst>
              <a:ext uri="{FF2B5EF4-FFF2-40B4-BE49-F238E27FC236}">
                <a16:creationId xmlns:a16="http://schemas.microsoft.com/office/drawing/2014/main" id="{DA319E48-15F8-4AEB-849E-AAEF8105727B}"/>
              </a:ext>
            </a:extLst>
          </p:cNvPr>
          <p:cNvCxnSpPr>
            <a:cxnSpLocks/>
            <a:stCxn id="280" idx="2"/>
          </p:cNvCxnSpPr>
          <p:nvPr/>
        </p:nvCxnSpPr>
        <p:spPr>
          <a:xfrm>
            <a:off x="4437000" y="1356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334" name="Tekstvak 333">
            <a:extLst>
              <a:ext uri="{FF2B5EF4-FFF2-40B4-BE49-F238E27FC236}">
                <a16:creationId xmlns:a16="http://schemas.microsoft.com/office/drawing/2014/main" id="{AC520BA9-C4C8-4837-A920-345808758C34}"/>
              </a:ext>
            </a:extLst>
          </p:cNvPr>
          <p:cNvSpPr txBox="1"/>
          <p:nvPr/>
        </p:nvSpPr>
        <p:spPr>
          <a:xfrm>
            <a:off x="4077000" y="1401750"/>
            <a:ext cx="720000" cy="76944"/>
          </a:xfrm>
          <a:prstGeom prst="rect">
            <a:avLst/>
          </a:prstGeom>
          <a:solidFill>
            <a:schemeClr val="bg1"/>
          </a:solidFill>
        </p:spPr>
        <p:txBody>
          <a:bodyPr wrap="square" lIns="0" tIns="0" rIns="0" bIns="0" rtlCol="0" anchor="ctr">
            <a:spAutoFit/>
          </a:bodyPr>
          <a:lstStyle/>
          <a:p>
            <a:pPr algn="ctr"/>
            <a:r>
              <a:rPr lang="nl-NL" sz="500"/>
              <a:t>afspraak over</a:t>
            </a:r>
          </a:p>
        </p:txBody>
      </p:sp>
      <p:cxnSp>
        <p:nvCxnSpPr>
          <p:cNvPr id="337" name="Rechte verbindingslijn 336">
            <a:extLst>
              <a:ext uri="{FF2B5EF4-FFF2-40B4-BE49-F238E27FC236}">
                <a16:creationId xmlns:a16="http://schemas.microsoft.com/office/drawing/2014/main" id="{795BBBA3-BF0D-4E4F-8080-B8EE09E8205B}"/>
              </a:ext>
            </a:extLst>
          </p:cNvPr>
          <p:cNvCxnSpPr>
            <a:cxnSpLocks/>
          </p:cNvCxnSpPr>
          <p:nvPr/>
        </p:nvCxnSpPr>
        <p:spPr>
          <a:xfrm flipV="1">
            <a:off x="5337000" y="198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38" name="Tekstvak 337">
            <a:extLst>
              <a:ext uri="{FF2B5EF4-FFF2-40B4-BE49-F238E27FC236}">
                <a16:creationId xmlns:a16="http://schemas.microsoft.com/office/drawing/2014/main" id="{0D7318CD-1C2A-4312-9688-16FFEFF77764}"/>
              </a:ext>
            </a:extLst>
          </p:cNvPr>
          <p:cNvSpPr txBox="1"/>
          <p:nvPr/>
        </p:nvSpPr>
        <p:spPr>
          <a:xfrm>
            <a:off x="5202000" y="2035368"/>
            <a:ext cx="270000" cy="76944"/>
          </a:xfrm>
          <a:prstGeom prst="rect">
            <a:avLst/>
          </a:prstGeom>
          <a:solidFill>
            <a:schemeClr val="bg1"/>
          </a:solidFill>
        </p:spPr>
        <p:txBody>
          <a:bodyPr wrap="square" lIns="0" tIns="0" rIns="0" bIns="0" rtlCol="0" anchor="ctr">
            <a:spAutoFit/>
          </a:bodyPr>
          <a:lstStyle/>
          <a:p>
            <a:pPr algn="ctr"/>
            <a:r>
              <a:rPr lang="nl-NL" sz="500"/>
              <a:t>op</a:t>
            </a:r>
          </a:p>
        </p:txBody>
      </p:sp>
      <p:sp>
        <p:nvSpPr>
          <p:cNvPr id="375" name="Tekstvak 374">
            <a:extLst>
              <a:ext uri="{FF2B5EF4-FFF2-40B4-BE49-F238E27FC236}">
                <a16:creationId xmlns:a16="http://schemas.microsoft.com/office/drawing/2014/main" id="{D995FCF9-8A69-4722-A4F4-9B74BE86E47A}"/>
              </a:ext>
            </a:extLst>
          </p:cNvPr>
          <p:cNvSpPr txBox="1"/>
          <p:nvPr/>
        </p:nvSpPr>
        <p:spPr>
          <a:xfrm>
            <a:off x="3312000" y="2661750"/>
            <a:ext cx="720000" cy="76944"/>
          </a:xfrm>
          <a:prstGeom prst="rect">
            <a:avLst/>
          </a:prstGeom>
          <a:solidFill>
            <a:schemeClr val="bg1">
              <a:lumMod val="95000"/>
            </a:schemeClr>
          </a:solidFill>
        </p:spPr>
        <p:txBody>
          <a:bodyPr wrap="square" lIns="0" tIns="0" rIns="0" bIns="0" rtlCol="0" anchor="ctr">
            <a:spAutoFit/>
          </a:bodyPr>
          <a:lstStyle/>
          <a:p>
            <a:pPr algn="ctr"/>
            <a:r>
              <a:rPr lang="nl-NL" sz="500"/>
              <a:t>vanwege</a:t>
            </a:r>
          </a:p>
        </p:txBody>
      </p:sp>
      <p:cxnSp>
        <p:nvCxnSpPr>
          <p:cNvPr id="378" name="Rechte verbindingslijn 377">
            <a:extLst>
              <a:ext uri="{FF2B5EF4-FFF2-40B4-BE49-F238E27FC236}">
                <a16:creationId xmlns:a16="http://schemas.microsoft.com/office/drawing/2014/main" id="{7E302880-C38F-4B4D-A985-3B4736953DD4}"/>
              </a:ext>
            </a:extLst>
          </p:cNvPr>
          <p:cNvCxnSpPr>
            <a:cxnSpLocks/>
            <a:stCxn id="293" idx="2"/>
            <a:endCxn id="304" idx="0"/>
          </p:cNvCxnSpPr>
          <p:nvPr/>
        </p:nvCxnSpPr>
        <p:spPr>
          <a:xfrm>
            <a:off x="1692000" y="2616750"/>
            <a:ext cx="0" cy="36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385" name="Tekstvak 384">
            <a:extLst>
              <a:ext uri="{FF2B5EF4-FFF2-40B4-BE49-F238E27FC236}">
                <a16:creationId xmlns:a16="http://schemas.microsoft.com/office/drawing/2014/main" id="{9343590C-E3EA-4D11-9D01-5B4ABD90342F}"/>
              </a:ext>
            </a:extLst>
          </p:cNvPr>
          <p:cNvSpPr txBox="1"/>
          <p:nvPr/>
        </p:nvSpPr>
        <p:spPr>
          <a:xfrm>
            <a:off x="1152000" y="2671542"/>
            <a:ext cx="1080000" cy="76944"/>
          </a:xfrm>
          <a:prstGeom prst="rect">
            <a:avLst/>
          </a:prstGeom>
          <a:solidFill>
            <a:schemeClr val="bg1"/>
          </a:solidFill>
        </p:spPr>
        <p:txBody>
          <a:bodyPr wrap="square" lIns="0" tIns="0" rIns="0" bIns="0" rtlCol="0" anchor="ctr">
            <a:spAutoFit/>
          </a:bodyPr>
          <a:lstStyle/>
          <a:p>
            <a:pPr algn="ctr"/>
            <a:r>
              <a:rPr lang="nl-NL" sz="500"/>
              <a:t>gevolg van niet tijdige mitigatie van</a:t>
            </a:r>
          </a:p>
        </p:txBody>
      </p:sp>
      <p:cxnSp>
        <p:nvCxnSpPr>
          <p:cNvPr id="400" name="Rechte verbindingslijn 399">
            <a:extLst>
              <a:ext uri="{FF2B5EF4-FFF2-40B4-BE49-F238E27FC236}">
                <a16:creationId xmlns:a16="http://schemas.microsoft.com/office/drawing/2014/main" id="{664EE849-0EC8-4623-B76A-E9256CDA2D37}"/>
              </a:ext>
            </a:extLst>
          </p:cNvPr>
          <p:cNvCxnSpPr>
            <a:cxnSpLocks/>
            <a:endCxn id="249" idx="0"/>
          </p:cNvCxnSpPr>
          <p:nvPr/>
        </p:nvCxnSpPr>
        <p:spPr>
          <a:xfrm>
            <a:off x="4437000" y="3246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412" name="Rechte verbindingslijn 411">
            <a:extLst>
              <a:ext uri="{FF2B5EF4-FFF2-40B4-BE49-F238E27FC236}">
                <a16:creationId xmlns:a16="http://schemas.microsoft.com/office/drawing/2014/main" id="{E3A8103A-2550-4226-B657-0AFEB61C31B4}"/>
              </a:ext>
            </a:extLst>
          </p:cNvPr>
          <p:cNvCxnSpPr>
            <a:cxnSpLocks/>
          </p:cNvCxnSpPr>
          <p:nvPr/>
        </p:nvCxnSpPr>
        <p:spPr>
          <a:xfrm flipV="1">
            <a:off x="4437000" y="2616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graphicFrame>
        <p:nvGraphicFramePr>
          <p:cNvPr id="110" name="Tabel 110">
            <a:extLst>
              <a:ext uri="{FF2B5EF4-FFF2-40B4-BE49-F238E27FC236}">
                <a16:creationId xmlns:a16="http://schemas.microsoft.com/office/drawing/2014/main" id="{F3E8BBCE-4569-4C16-93EE-87A67D672574}"/>
              </a:ext>
            </a:extLst>
          </p:cNvPr>
          <p:cNvGraphicFramePr>
            <a:graphicFrameLocks noGrp="1"/>
          </p:cNvGraphicFramePr>
          <p:nvPr>
            <p:extLst>
              <p:ext uri="{D42A27DB-BD31-4B8C-83A1-F6EECF244321}">
                <p14:modId xmlns:p14="http://schemas.microsoft.com/office/powerpoint/2010/main" val="2521062791"/>
              </p:ext>
            </p:extLst>
          </p:nvPr>
        </p:nvGraphicFramePr>
        <p:xfrm>
          <a:off x="5967000" y="1086750"/>
          <a:ext cx="2925000" cy="2346960"/>
        </p:xfrm>
        <a:graphic>
          <a:graphicData uri="http://schemas.openxmlformats.org/drawingml/2006/table">
            <a:tbl>
              <a:tblPr firstRow="1">
                <a:tableStyleId>{F5AB1C69-6EDB-4FF4-983F-18BD219EF322}</a:tableStyleId>
              </a:tblPr>
              <a:tblGrid>
                <a:gridCol w="1080000">
                  <a:extLst>
                    <a:ext uri="{9D8B030D-6E8A-4147-A177-3AD203B41FA5}">
                      <a16:colId xmlns:a16="http://schemas.microsoft.com/office/drawing/2014/main" val="3115422101"/>
                    </a:ext>
                  </a:extLst>
                </a:gridCol>
                <a:gridCol w="1845000">
                  <a:extLst>
                    <a:ext uri="{9D8B030D-6E8A-4147-A177-3AD203B41FA5}">
                      <a16:colId xmlns:a16="http://schemas.microsoft.com/office/drawing/2014/main" val="452924276"/>
                    </a:ext>
                  </a:extLst>
                </a:gridCol>
              </a:tblGrid>
              <a:tr h="0">
                <a:tc>
                  <a:txBody>
                    <a:bodyPr/>
                    <a:lstStyle/>
                    <a:p>
                      <a:r>
                        <a:rPr lang="nl-NL" sz="700"/>
                        <a:t>Bedrijfsobject</a:t>
                      </a:r>
                    </a:p>
                  </a:txBody>
                  <a:tcPr/>
                </a:tc>
                <a:tc>
                  <a:txBody>
                    <a:bodyPr/>
                    <a:lstStyle/>
                    <a:p>
                      <a:r>
                        <a:rPr lang="nl-NL" sz="700"/>
                        <a:t>Verwante begrippen</a:t>
                      </a:r>
                    </a:p>
                  </a:txBody>
                  <a:tcPr/>
                </a:tc>
                <a:extLst>
                  <a:ext uri="{0D108BD9-81ED-4DB2-BD59-A6C34878D82A}">
                    <a16:rowId xmlns:a16="http://schemas.microsoft.com/office/drawing/2014/main" val="4267735626"/>
                  </a:ext>
                </a:extLst>
              </a:tr>
              <a:tr h="0">
                <a:tc>
                  <a:txBody>
                    <a:bodyPr/>
                    <a:lstStyle/>
                    <a:p>
                      <a:r>
                        <a:rPr lang="nl-NL" sz="700"/>
                        <a:t>Congestiegebied</a:t>
                      </a:r>
                    </a:p>
                  </a:txBody>
                  <a:tcPr/>
                </a:tc>
                <a:tc>
                  <a:txBody>
                    <a:bodyPr/>
                    <a:lstStyle/>
                    <a:p>
                      <a:r>
                        <a:rPr lang="nl-NL" sz="700"/>
                        <a:t>Geval van structurele congestie</a:t>
                      </a:r>
                    </a:p>
                  </a:txBody>
                  <a:tcPr/>
                </a:tc>
                <a:extLst>
                  <a:ext uri="{0D108BD9-81ED-4DB2-BD59-A6C34878D82A}">
                    <a16:rowId xmlns:a16="http://schemas.microsoft.com/office/drawing/2014/main" val="47864375"/>
                  </a:ext>
                </a:extLst>
              </a:tr>
              <a:tr h="0">
                <a:tc>
                  <a:txBody>
                    <a:bodyPr/>
                    <a:lstStyle/>
                    <a:p>
                      <a:r>
                        <a:rPr lang="nl-NL" sz="700"/>
                        <a:t>Transportprobleem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700"/>
                        <a:t>In de dagelijkse voorbereiding geconstateerd probleem zoals fysieke congestie</a:t>
                      </a:r>
                    </a:p>
                  </a:txBody>
                  <a:tcPr/>
                </a:tc>
                <a:extLst>
                  <a:ext uri="{0D108BD9-81ED-4DB2-BD59-A6C34878D82A}">
                    <a16:rowId xmlns:a16="http://schemas.microsoft.com/office/drawing/2014/main" val="3762012938"/>
                  </a:ext>
                </a:extLst>
              </a:tr>
              <a:tr h="140761">
                <a:tc>
                  <a:txBody>
                    <a:bodyPr/>
                    <a:lstStyle/>
                    <a:p>
                      <a:r>
                        <a:rPr lang="nl-NL" sz="700" err="1"/>
                        <a:t>Opregel</a:t>
                      </a:r>
                      <a:r>
                        <a:rPr lang="nl-NL" sz="700"/>
                        <a:t>- of afregelaanbod</a:t>
                      </a:r>
                    </a:p>
                  </a:txBody>
                  <a:tcPr/>
                </a:tc>
                <a:tc>
                  <a:txBody>
                    <a:bodyPr/>
                    <a:lstStyle/>
                    <a:p>
                      <a:r>
                        <a:rPr lang="nl-NL" sz="700"/>
                        <a:t>Regelbaar vermogen</a:t>
                      </a:r>
                    </a:p>
                    <a:p>
                      <a:r>
                        <a:rPr lang="nl-NL" sz="700"/>
                        <a:t>Capaciteitsbeperking</a:t>
                      </a:r>
                    </a:p>
                    <a:p>
                      <a:r>
                        <a:rPr lang="nl-NL" sz="700"/>
                        <a:t>Bieding </a:t>
                      </a:r>
                      <a:r>
                        <a:rPr lang="nl-NL" sz="700" err="1"/>
                        <a:t>redispatch</a:t>
                      </a:r>
                      <a:endParaRPr lang="nl-NL" sz="700"/>
                    </a:p>
                  </a:txBody>
                  <a:tcPr/>
                </a:tc>
                <a:extLst>
                  <a:ext uri="{0D108BD9-81ED-4DB2-BD59-A6C34878D82A}">
                    <a16:rowId xmlns:a16="http://schemas.microsoft.com/office/drawing/2014/main" val="2060086189"/>
                  </a:ext>
                </a:extLst>
              </a:tr>
              <a:tr h="177392">
                <a:tc>
                  <a:txBody>
                    <a:bodyPr/>
                    <a:lstStyle/>
                    <a:p>
                      <a:r>
                        <a:rPr lang="nl-NL" sz="700"/>
                        <a:t>Klantovereenkomst</a:t>
                      </a:r>
                    </a:p>
                    <a:p>
                      <a:r>
                        <a:rPr lang="nl-NL" sz="700"/>
                        <a:t>Marktovereenkomst</a:t>
                      </a:r>
                    </a:p>
                  </a:txBody>
                  <a:tcPr/>
                </a:tc>
                <a:tc>
                  <a:txBody>
                    <a:bodyPr/>
                    <a:lstStyle/>
                    <a:p>
                      <a:r>
                        <a:rPr lang="nl-NL" sz="700"/>
                        <a:t>Capaciteitsbeperkingscontract (CBC)</a:t>
                      </a:r>
                    </a:p>
                    <a:p>
                      <a:r>
                        <a:rPr lang="nl-NL" sz="700"/>
                        <a:t>Vraagresponsovereenkomst</a:t>
                      </a:r>
                    </a:p>
                    <a:p>
                      <a:r>
                        <a:rPr lang="nl-NL" sz="700"/>
                        <a:t>Overeenkomst voor </a:t>
                      </a:r>
                      <a:r>
                        <a:rPr lang="nl-NL" sz="700" err="1"/>
                        <a:t>redispatchcapaciteit</a:t>
                      </a:r>
                      <a:endParaRPr lang="nl-NL" sz="700"/>
                    </a:p>
                  </a:txBody>
                  <a:tcPr/>
                </a:tc>
                <a:extLst>
                  <a:ext uri="{0D108BD9-81ED-4DB2-BD59-A6C34878D82A}">
                    <a16:rowId xmlns:a16="http://schemas.microsoft.com/office/drawing/2014/main" val="181984163"/>
                  </a:ext>
                </a:extLst>
              </a:tr>
              <a:tr h="131401">
                <a:tc>
                  <a:txBody>
                    <a:bodyPr/>
                    <a:lstStyle/>
                    <a:p>
                      <a:r>
                        <a:rPr lang="nl-NL" sz="700"/>
                        <a:t>Transportberekening</a:t>
                      </a:r>
                    </a:p>
                  </a:txBody>
                  <a:tcPr/>
                </a:tc>
                <a:tc>
                  <a:txBody>
                    <a:bodyPr/>
                    <a:lstStyle/>
                    <a:p>
                      <a:r>
                        <a:rPr lang="nl-NL" sz="700"/>
                        <a:t>Loadflowberekening</a:t>
                      </a:r>
                    </a:p>
                    <a:p>
                      <a:r>
                        <a:rPr lang="nl-NL" sz="700"/>
                        <a:t>Netveiligheidsanalyse</a:t>
                      </a:r>
                    </a:p>
                  </a:txBody>
                  <a:tcPr/>
                </a:tc>
                <a:extLst>
                  <a:ext uri="{0D108BD9-81ED-4DB2-BD59-A6C34878D82A}">
                    <a16:rowId xmlns:a16="http://schemas.microsoft.com/office/drawing/2014/main" val="93931348"/>
                  </a:ext>
                </a:extLst>
              </a:tr>
              <a:tr h="177392">
                <a:tc>
                  <a:txBody>
                    <a:bodyPr/>
                    <a:lstStyle/>
                    <a:p>
                      <a:r>
                        <a:rPr lang="nl-NL" sz="700"/>
                        <a:t>Installatie</a:t>
                      </a:r>
                    </a:p>
                  </a:txBody>
                  <a:tcPr/>
                </a:tc>
                <a:tc>
                  <a:txBody>
                    <a:bodyPr/>
                    <a:lstStyle/>
                    <a:p>
                      <a:r>
                        <a:rPr lang="nl-NL" sz="700"/>
                        <a:t>Elektriciteitsproductie-eenheid</a:t>
                      </a:r>
                    </a:p>
                    <a:p>
                      <a:r>
                        <a:rPr lang="nl-NL" sz="700" err="1"/>
                        <a:t>Elektriciteitsopslageenheid</a:t>
                      </a:r>
                      <a:endParaRPr lang="nl-NL" sz="700"/>
                    </a:p>
                    <a:p>
                      <a:r>
                        <a:rPr lang="nl-NL" sz="700" err="1"/>
                        <a:t>Vraagsturingleverende</a:t>
                      </a:r>
                      <a:r>
                        <a:rPr lang="nl-NL" sz="700"/>
                        <a:t> verbruikseenheid</a:t>
                      </a:r>
                    </a:p>
                  </a:txBody>
                  <a:tcPr/>
                </a:tc>
                <a:extLst>
                  <a:ext uri="{0D108BD9-81ED-4DB2-BD59-A6C34878D82A}">
                    <a16:rowId xmlns:a16="http://schemas.microsoft.com/office/drawing/2014/main" val="1889151469"/>
                  </a:ext>
                </a:extLst>
              </a:tr>
            </a:tbl>
          </a:graphicData>
        </a:graphic>
      </p:graphicFrame>
      <p:sp>
        <p:nvSpPr>
          <p:cNvPr id="3" name="Rechthoek 2">
            <a:extLst>
              <a:ext uri="{FF2B5EF4-FFF2-40B4-BE49-F238E27FC236}">
                <a16:creationId xmlns:a16="http://schemas.microsoft.com/office/drawing/2014/main" id="{25EE7156-E2F2-306E-0D55-0C1D8CA3EE77}"/>
              </a:ext>
            </a:extLst>
          </p:cNvPr>
          <p:cNvSpPr/>
          <p:nvPr/>
        </p:nvSpPr>
        <p:spPr>
          <a:xfrm>
            <a:off x="3312000" y="2976750"/>
            <a:ext cx="1485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Transportprobleem</a:t>
            </a:r>
          </a:p>
        </p:txBody>
      </p:sp>
      <p:sp>
        <p:nvSpPr>
          <p:cNvPr id="4" name="Rechthoek 3">
            <a:extLst>
              <a:ext uri="{FF2B5EF4-FFF2-40B4-BE49-F238E27FC236}">
                <a16:creationId xmlns:a16="http://schemas.microsoft.com/office/drawing/2014/main" id="{94717271-03CD-16BC-54E5-4FC104602FE7}"/>
              </a:ext>
            </a:extLst>
          </p:cNvPr>
          <p:cNvSpPr/>
          <p:nvPr/>
        </p:nvSpPr>
        <p:spPr>
          <a:xfrm>
            <a:off x="1332000" y="4236750"/>
            <a:ext cx="4365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Netfunctie</a:t>
            </a:r>
          </a:p>
        </p:txBody>
      </p:sp>
      <p:cxnSp>
        <p:nvCxnSpPr>
          <p:cNvPr id="11" name="Rechte verbindingslijn 10">
            <a:extLst>
              <a:ext uri="{FF2B5EF4-FFF2-40B4-BE49-F238E27FC236}">
                <a16:creationId xmlns:a16="http://schemas.microsoft.com/office/drawing/2014/main" id="{A35C4FE0-2A57-715C-9EDE-B84A3E215F25}"/>
              </a:ext>
            </a:extLst>
          </p:cNvPr>
          <p:cNvCxnSpPr>
            <a:cxnSpLocks/>
          </p:cNvCxnSpPr>
          <p:nvPr/>
        </p:nvCxnSpPr>
        <p:spPr>
          <a:xfrm>
            <a:off x="1692000" y="3246750"/>
            <a:ext cx="0" cy="99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228FF18F-3748-D11D-96FE-EFFA34757A74}"/>
              </a:ext>
            </a:extLst>
          </p:cNvPr>
          <p:cNvSpPr txBox="1"/>
          <p:nvPr/>
        </p:nvSpPr>
        <p:spPr>
          <a:xfrm>
            <a:off x="1332000" y="3291750"/>
            <a:ext cx="720000" cy="76944"/>
          </a:xfrm>
          <a:prstGeom prst="rect">
            <a:avLst/>
          </a:prstGeom>
          <a:solidFill>
            <a:schemeClr val="bg1"/>
          </a:solidFill>
        </p:spPr>
        <p:txBody>
          <a:bodyPr wrap="square" lIns="0" tIns="0" rIns="0" bIns="0" rtlCol="0" anchor="ctr">
            <a:spAutoFit/>
          </a:bodyPr>
          <a:lstStyle/>
          <a:p>
            <a:pPr algn="ctr"/>
            <a:r>
              <a:rPr lang="nl-NL" sz="500"/>
              <a:t>op</a:t>
            </a:r>
          </a:p>
        </p:txBody>
      </p:sp>
      <p:sp>
        <p:nvSpPr>
          <p:cNvPr id="15" name="Tekstvak 14">
            <a:extLst>
              <a:ext uri="{FF2B5EF4-FFF2-40B4-BE49-F238E27FC236}">
                <a16:creationId xmlns:a16="http://schemas.microsoft.com/office/drawing/2014/main" id="{B6BD70E8-D480-3619-8F7E-8BE971047B42}"/>
              </a:ext>
            </a:extLst>
          </p:cNvPr>
          <p:cNvSpPr txBox="1"/>
          <p:nvPr/>
        </p:nvSpPr>
        <p:spPr>
          <a:xfrm>
            <a:off x="3312000" y="3291750"/>
            <a:ext cx="720000" cy="76944"/>
          </a:xfrm>
          <a:prstGeom prst="rect">
            <a:avLst/>
          </a:prstGeom>
          <a:solidFill>
            <a:schemeClr val="bg1">
              <a:lumMod val="95000"/>
            </a:schemeClr>
          </a:solidFill>
        </p:spPr>
        <p:txBody>
          <a:bodyPr wrap="square" lIns="0" tIns="0" rIns="0" bIns="0" rtlCol="0" anchor="ctr">
            <a:spAutoFit/>
          </a:bodyPr>
          <a:lstStyle/>
          <a:p>
            <a:pPr algn="ctr"/>
            <a:r>
              <a:rPr lang="nl-NL" sz="500"/>
              <a:t>op</a:t>
            </a:r>
          </a:p>
        </p:txBody>
      </p:sp>
      <p:cxnSp>
        <p:nvCxnSpPr>
          <p:cNvPr id="17" name="Rechte verbindingslijn 16">
            <a:extLst>
              <a:ext uri="{FF2B5EF4-FFF2-40B4-BE49-F238E27FC236}">
                <a16:creationId xmlns:a16="http://schemas.microsoft.com/office/drawing/2014/main" id="{2C62E3B9-E76F-2A7C-C37D-BE203597D58C}"/>
              </a:ext>
            </a:extLst>
          </p:cNvPr>
          <p:cNvCxnSpPr>
            <a:cxnSpLocks/>
            <a:stCxn id="300" idx="2"/>
          </p:cNvCxnSpPr>
          <p:nvPr/>
        </p:nvCxnSpPr>
        <p:spPr>
          <a:xfrm>
            <a:off x="5337000" y="2616750"/>
            <a:ext cx="0" cy="1620000"/>
          </a:xfrm>
          <a:prstGeom prst="line">
            <a:avLst/>
          </a:prstGeom>
          <a:ln w="3175">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FA3162A0-537E-59DC-6BC2-D3750F1D49C1}"/>
              </a:ext>
            </a:extLst>
          </p:cNvPr>
          <p:cNvSpPr txBox="1"/>
          <p:nvPr/>
        </p:nvSpPr>
        <p:spPr>
          <a:xfrm>
            <a:off x="5112000" y="4101750"/>
            <a:ext cx="450000" cy="76944"/>
          </a:xfrm>
          <a:prstGeom prst="rect">
            <a:avLst/>
          </a:prstGeom>
          <a:solidFill>
            <a:schemeClr val="bg1"/>
          </a:solidFill>
        </p:spPr>
        <p:txBody>
          <a:bodyPr wrap="square" lIns="0" tIns="0" rIns="0" bIns="0" rtlCol="0" anchor="ctr">
            <a:spAutoFit/>
          </a:bodyPr>
          <a:lstStyle/>
          <a:p>
            <a:pPr algn="ctr"/>
            <a:r>
              <a:rPr lang="nl-NL" sz="500"/>
              <a:t>realisatie van</a:t>
            </a:r>
          </a:p>
        </p:txBody>
      </p:sp>
      <p:sp>
        <p:nvSpPr>
          <p:cNvPr id="25" name="Tekstvak 24">
            <a:extLst>
              <a:ext uri="{FF2B5EF4-FFF2-40B4-BE49-F238E27FC236}">
                <a16:creationId xmlns:a16="http://schemas.microsoft.com/office/drawing/2014/main" id="{934E67D2-387A-6ABC-BE43-75DBD038E035}"/>
              </a:ext>
            </a:extLst>
          </p:cNvPr>
          <p:cNvSpPr txBox="1"/>
          <p:nvPr/>
        </p:nvSpPr>
        <p:spPr>
          <a:xfrm>
            <a:off x="4077000" y="2661750"/>
            <a:ext cx="720000" cy="76944"/>
          </a:xfrm>
          <a:prstGeom prst="rect">
            <a:avLst/>
          </a:prstGeom>
          <a:solidFill>
            <a:schemeClr val="bg1">
              <a:lumMod val="95000"/>
            </a:schemeClr>
          </a:solidFill>
        </p:spPr>
        <p:txBody>
          <a:bodyPr wrap="square" lIns="0" tIns="0" rIns="0" bIns="0" rtlCol="0" anchor="ctr">
            <a:spAutoFit/>
          </a:bodyPr>
          <a:lstStyle/>
          <a:p>
            <a:pPr algn="ctr"/>
            <a:r>
              <a:rPr lang="nl-NL" sz="500"/>
              <a:t>oplossing van</a:t>
            </a:r>
          </a:p>
        </p:txBody>
      </p:sp>
      <p:sp>
        <p:nvSpPr>
          <p:cNvPr id="47" name="Tekstvak 46">
            <a:extLst>
              <a:ext uri="{FF2B5EF4-FFF2-40B4-BE49-F238E27FC236}">
                <a16:creationId xmlns:a16="http://schemas.microsoft.com/office/drawing/2014/main" id="{E3AE37B0-3D68-C968-9191-EEDAD7203044}"/>
              </a:ext>
            </a:extLst>
          </p:cNvPr>
          <p:cNvSpPr txBox="1"/>
          <p:nvPr/>
        </p:nvSpPr>
        <p:spPr>
          <a:xfrm>
            <a:off x="4077000" y="3291750"/>
            <a:ext cx="720000" cy="76944"/>
          </a:xfrm>
          <a:prstGeom prst="rect">
            <a:avLst/>
          </a:prstGeom>
          <a:solidFill>
            <a:schemeClr val="bg1">
              <a:lumMod val="95000"/>
            </a:schemeClr>
          </a:solidFill>
        </p:spPr>
        <p:txBody>
          <a:bodyPr wrap="square" lIns="0" tIns="0" rIns="0" bIns="0" rtlCol="0" anchor="ctr">
            <a:spAutoFit/>
          </a:bodyPr>
          <a:lstStyle/>
          <a:p>
            <a:pPr algn="ctr"/>
            <a:r>
              <a:rPr lang="nl-NL" sz="500"/>
              <a:t>geconstateerd in</a:t>
            </a:r>
          </a:p>
        </p:txBody>
      </p:sp>
      <p:sp>
        <p:nvSpPr>
          <p:cNvPr id="48" name="Tekstvak 47">
            <a:extLst>
              <a:ext uri="{FF2B5EF4-FFF2-40B4-BE49-F238E27FC236}">
                <a16:creationId xmlns:a16="http://schemas.microsoft.com/office/drawing/2014/main" id="{25E0C1C1-AA4F-C7E2-D6F0-81794DE10587}"/>
              </a:ext>
            </a:extLst>
          </p:cNvPr>
          <p:cNvSpPr txBox="1"/>
          <p:nvPr/>
        </p:nvSpPr>
        <p:spPr>
          <a:xfrm>
            <a:off x="2097000" y="3291750"/>
            <a:ext cx="720000" cy="76944"/>
          </a:xfrm>
          <a:prstGeom prst="rect">
            <a:avLst/>
          </a:prstGeom>
          <a:solidFill>
            <a:schemeClr val="bg1"/>
          </a:solidFill>
        </p:spPr>
        <p:txBody>
          <a:bodyPr wrap="square" lIns="0" tIns="0" rIns="0" bIns="0" rtlCol="0" anchor="ctr">
            <a:spAutoFit/>
          </a:bodyPr>
          <a:lstStyle/>
          <a:p>
            <a:pPr algn="ctr"/>
            <a:r>
              <a:rPr lang="nl-NL" sz="500"/>
              <a:t>geconstateerd in</a:t>
            </a:r>
          </a:p>
        </p:txBody>
      </p:sp>
      <p:cxnSp>
        <p:nvCxnSpPr>
          <p:cNvPr id="72" name="Rechte verbindingslijn 71">
            <a:extLst>
              <a:ext uri="{FF2B5EF4-FFF2-40B4-BE49-F238E27FC236}">
                <a16:creationId xmlns:a16="http://schemas.microsoft.com/office/drawing/2014/main" id="{1780D51E-B295-4790-9280-06EB35F923EC}"/>
              </a:ext>
            </a:extLst>
          </p:cNvPr>
          <p:cNvCxnSpPr>
            <a:cxnSpLocks/>
          </p:cNvCxnSpPr>
          <p:nvPr/>
        </p:nvCxnSpPr>
        <p:spPr>
          <a:xfrm flipV="1">
            <a:off x="2457000" y="3876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287D43D0-F1AB-4258-B7DF-A91CB1F2809A}"/>
              </a:ext>
            </a:extLst>
          </p:cNvPr>
          <p:cNvCxnSpPr>
            <a:cxnSpLocks/>
          </p:cNvCxnSpPr>
          <p:nvPr/>
        </p:nvCxnSpPr>
        <p:spPr>
          <a:xfrm>
            <a:off x="4437000" y="3876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77" name="Tekstvak 76">
            <a:extLst>
              <a:ext uri="{FF2B5EF4-FFF2-40B4-BE49-F238E27FC236}">
                <a16:creationId xmlns:a16="http://schemas.microsoft.com/office/drawing/2014/main" id="{AEE9EFB7-AF1F-9A97-E71A-356BC2BB2672}"/>
              </a:ext>
            </a:extLst>
          </p:cNvPr>
          <p:cNvSpPr txBox="1"/>
          <p:nvPr/>
        </p:nvSpPr>
        <p:spPr>
          <a:xfrm>
            <a:off x="2097000" y="3921750"/>
            <a:ext cx="720000" cy="76944"/>
          </a:xfrm>
          <a:prstGeom prst="rect">
            <a:avLst/>
          </a:prstGeom>
          <a:solidFill>
            <a:schemeClr val="bg1"/>
          </a:solidFill>
        </p:spPr>
        <p:txBody>
          <a:bodyPr wrap="square" lIns="0" tIns="0" rIns="0" bIns="0" rtlCol="0" anchor="ctr">
            <a:spAutoFit/>
          </a:bodyPr>
          <a:lstStyle/>
          <a:p>
            <a:pPr algn="ctr"/>
            <a:r>
              <a:rPr lang="nl-NL" sz="500"/>
              <a:t>op</a:t>
            </a:r>
          </a:p>
        </p:txBody>
      </p:sp>
      <p:sp>
        <p:nvSpPr>
          <p:cNvPr id="78" name="Tekstvak 77">
            <a:extLst>
              <a:ext uri="{FF2B5EF4-FFF2-40B4-BE49-F238E27FC236}">
                <a16:creationId xmlns:a16="http://schemas.microsoft.com/office/drawing/2014/main" id="{69AB5215-C9B9-6AA5-4FD7-342CBE3BD3FC}"/>
              </a:ext>
            </a:extLst>
          </p:cNvPr>
          <p:cNvSpPr txBox="1"/>
          <p:nvPr/>
        </p:nvSpPr>
        <p:spPr>
          <a:xfrm>
            <a:off x="4077000" y="3921750"/>
            <a:ext cx="720000" cy="76944"/>
          </a:xfrm>
          <a:prstGeom prst="rect">
            <a:avLst/>
          </a:prstGeom>
          <a:solidFill>
            <a:schemeClr val="bg1">
              <a:lumMod val="95000"/>
            </a:schemeClr>
          </a:solidFill>
        </p:spPr>
        <p:txBody>
          <a:bodyPr wrap="square" lIns="0" tIns="0" rIns="0" bIns="0" rtlCol="0" anchor="ctr">
            <a:spAutoFit/>
          </a:bodyPr>
          <a:lstStyle/>
          <a:p>
            <a:pPr algn="ctr"/>
            <a:r>
              <a:rPr lang="nl-NL" sz="500"/>
              <a:t>op</a:t>
            </a:r>
          </a:p>
        </p:txBody>
      </p:sp>
      <p:sp>
        <p:nvSpPr>
          <p:cNvPr id="5" name="Rechthoek 440">
            <a:extLst>
              <a:ext uri="{FF2B5EF4-FFF2-40B4-BE49-F238E27FC236}">
                <a16:creationId xmlns:a16="http://schemas.microsoft.com/office/drawing/2014/main" id="{D577F293-99C3-C8B7-07B8-70EE9A9968B3}"/>
              </a:ext>
            </a:extLst>
          </p:cNvPr>
          <p:cNvSpPr/>
          <p:nvPr/>
        </p:nvSpPr>
        <p:spPr>
          <a:xfrm>
            <a:off x="567000" y="4236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err="1">
                <a:solidFill>
                  <a:schemeClr val="tx1"/>
                </a:solidFill>
              </a:rPr>
              <a:t>Netaanpassings</a:t>
            </a:r>
            <a:r>
              <a:rPr lang="nl-NL" sz="600">
                <a:solidFill>
                  <a:schemeClr val="tx1"/>
                </a:solidFill>
              </a:rPr>
              <a:t>-opdracht</a:t>
            </a:r>
          </a:p>
        </p:txBody>
      </p:sp>
      <p:sp>
        <p:nvSpPr>
          <p:cNvPr id="9" name="Rechthoek 8">
            <a:extLst>
              <a:ext uri="{FF2B5EF4-FFF2-40B4-BE49-F238E27FC236}">
                <a16:creationId xmlns:a16="http://schemas.microsoft.com/office/drawing/2014/main" id="{D5463BE5-FC6F-D4D6-6938-A720A220C0D5}"/>
              </a:ext>
            </a:extLst>
          </p:cNvPr>
          <p:cNvSpPr/>
          <p:nvPr/>
        </p:nvSpPr>
        <p:spPr>
          <a:xfrm>
            <a:off x="567000" y="3606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Functioneel ontwerp</a:t>
            </a:r>
          </a:p>
        </p:txBody>
      </p:sp>
      <p:cxnSp>
        <p:nvCxnSpPr>
          <p:cNvPr id="10" name="Rechte verbindingslijn 9">
            <a:extLst>
              <a:ext uri="{FF2B5EF4-FFF2-40B4-BE49-F238E27FC236}">
                <a16:creationId xmlns:a16="http://schemas.microsoft.com/office/drawing/2014/main" id="{849F8014-E316-2BFD-2800-585B66C72CF9}"/>
              </a:ext>
            </a:extLst>
          </p:cNvPr>
          <p:cNvCxnSpPr>
            <a:cxnSpLocks/>
            <a:endCxn id="9" idx="0"/>
          </p:cNvCxnSpPr>
          <p:nvPr/>
        </p:nvCxnSpPr>
        <p:spPr>
          <a:xfrm>
            <a:off x="927000" y="3246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4321F39D-0F49-4B0B-4740-DADE46C34948}"/>
              </a:ext>
            </a:extLst>
          </p:cNvPr>
          <p:cNvCxnSpPr>
            <a:cxnSpLocks/>
          </p:cNvCxnSpPr>
          <p:nvPr/>
        </p:nvCxnSpPr>
        <p:spPr>
          <a:xfrm flipV="1">
            <a:off x="927000" y="3876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CB99EE42-BE42-49DC-BC9E-B7A322530278}"/>
              </a:ext>
            </a:extLst>
          </p:cNvPr>
          <p:cNvSpPr txBox="1"/>
          <p:nvPr/>
        </p:nvSpPr>
        <p:spPr>
          <a:xfrm>
            <a:off x="567000" y="4101750"/>
            <a:ext cx="720000" cy="76944"/>
          </a:xfrm>
          <a:prstGeom prst="rect">
            <a:avLst/>
          </a:prstGeom>
          <a:solidFill>
            <a:schemeClr val="bg1"/>
          </a:solidFill>
        </p:spPr>
        <p:txBody>
          <a:bodyPr wrap="square" lIns="0" tIns="0" rIns="0" bIns="0" rtlCol="0" anchor="ctr">
            <a:spAutoFit/>
          </a:bodyPr>
          <a:lstStyle/>
          <a:p>
            <a:pPr algn="ctr"/>
            <a:r>
              <a:rPr lang="nl-NL" sz="500"/>
              <a:t>voor realisatie van</a:t>
            </a:r>
          </a:p>
        </p:txBody>
      </p:sp>
      <p:sp>
        <p:nvSpPr>
          <p:cNvPr id="24" name="Tekstvak 23">
            <a:extLst>
              <a:ext uri="{FF2B5EF4-FFF2-40B4-BE49-F238E27FC236}">
                <a16:creationId xmlns:a16="http://schemas.microsoft.com/office/drawing/2014/main" id="{4E595272-20CD-D8E0-AFD0-9B178E4669E1}"/>
              </a:ext>
            </a:extLst>
          </p:cNvPr>
          <p:cNvSpPr txBox="1"/>
          <p:nvPr/>
        </p:nvSpPr>
        <p:spPr>
          <a:xfrm>
            <a:off x="702000" y="3456138"/>
            <a:ext cx="455369" cy="76944"/>
          </a:xfrm>
          <a:prstGeom prst="rect">
            <a:avLst/>
          </a:prstGeom>
          <a:solidFill>
            <a:schemeClr val="bg1"/>
          </a:solidFill>
        </p:spPr>
        <p:txBody>
          <a:bodyPr wrap="square" lIns="0" tIns="0" rIns="0" bIns="0" rtlCol="0" anchor="ctr">
            <a:spAutoFit/>
          </a:bodyPr>
          <a:lstStyle/>
          <a:p>
            <a:pPr algn="ctr"/>
            <a:r>
              <a:rPr lang="nl-NL" sz="500"/>
              <a:t>oplossing voor</a:t>
            </a:r>
          </a:p>
        </p:txBody>
      </p:sp>
    </p:spTree>
    <p:extLst>
      <p:ext uri="{BB962C8B-B14F-4D97-AF65-F5344CB8AC3E}">
        <p14:creationId xmlns:p14="http://schemas.microsoft.com/office/powerpoint/2010/main" val="3099849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Thema storing en onderbreking</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cxnSp>
        <p:nvCxnSpPr>
          <p:cNvPr id="412" name="Rechte verbindingslijn 411">
            <a:extLst>
              <a:ext uri="{FF2B5EF4-FFF2-40B4-BE49-F238E27FC236}">
                <a16:creationId xmlns:a16="http://schemas.microsoft.com/office/drawing/2014/main" id="{E3A8103A-2550-4226-B657-0AFEB61C31B4}"/>
              </a:ext>
            </a:extLst>
          </p:cNvPr>
          <p:cNvCxnSpPr>
            <a:cxnSpLocks/>
            <a:stCxn id="19" idx="1"/>
            <a:endCxn id="25" idx="3"/>
          </p:cNvCxnSpPr>
          <p:nvPr/>
        </p:nvCxnSpPr>
        <p:spPr>
          <a:xfrm flipH="1">
            <a:off x="4347000" y="189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sp>
        <p:nvSpPr>
          <p:cNvPr id="6" name="Rechthoek 5">
            <a:extLst>
              <a:ext uri="{FF2B5EF4-FFF2-40B4-BE49-F238E27FC236}">
                <a16:creationId xmlns:a16="http://schemas.microsoft.com/office/drawing/2014/main" id="{AB8EFF48-C535-104E-C746-944B1E3DECFD}"/>
              </a:ext>
            </a:extLst>
          </p:cNvPr>
          <p:cNvSpPr/>
          <p:nvPr/>
        </p:nvSpPr>
        <p:spPr>
          <a:xfrm>
            <a:off x="567000" y="4281750"/>
            <a:ext cx="531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Werkopdracht</a:t>
            </a:r>
          </a:p>
        </p:txBody>
      </p:sp>
      <p:sp>
        <p:nvSpPr>
          <p:cNvPr id="10" name="Rechthoek 9">
            <a:extLst>
              <a:ext uri="{FF2B5EF4-FFF2-40B4-BE49-F238E27FC236}">
                <a16:creationId xmlns:a16="http://schemas.microsoft.com/office/drawing/2014/main" id="{909F1272-6CB9-FDC7-6CDE-39E23EDC8B10}"/>
              </a:ext>
            </a:extLst>
          </p:cNvPr>
          <p:cNvSpPr/>
          <p:nvPr/>
        </p:nvSpPr>
        <p:spPr>
          <a:xfrm>
            <a:off x="1332000" y="3651750"/>
            <a:ext cx="72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Werkplan</a:t>
            </a:r>
          </a:p>
        </p:txBody>
      </p:sp>
      <p:sp>
        <p:nvSpPr>
          <p:cNvPr id="11" name="Rechthoek 10">
            <a:extLst>
              <a:ext uri="{FF2B5EF4-FFF2-40B4-BE49-F238E27FC236}">
                <a16:creationId xmlns:a16="http://schemas.microsoft.com/office/drawing/2014/main" id="{F021E11D-9A06-867B-261D-A7C43EC4E746}"/>
              </a:ext>
            </a:extLst>
          </p:cNvPr>
          <p:cNvSpPr/>
          <p:nvPr/>
        </p:nvSpPr>
        <p:spPr>
          <a:xfrm>
            <a:off x="567000" y="3651750"/>
            <a:ext cx="72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Bedieningsplan</a:t>
            </a:r>
          </a:p>
        </p:txBody>
      </p:sp>
      <p:sp>
        <p:nvSpPr>
          <p:cNvPr id="13" name="Rechthoek 12">
            <a:extLst>
              <a:ext uri="{FF2B5EF4-FFF2-40B4-BE49-F238E27FC236}">
                <a16:creationId xmlns:a16="http://schemas.microsoft.com/office/drawing/2014/main" id="{19AC05AD-55A2-E84C-86A6-466B85C489AD}"/>
              </a:ext>
            </a:extLst>
          </p:cNvPr>
          <p:cNvSpPr/>
          <p:nvPr/>
        </p:nvSpPr>
        <p:spPr>
          <a:xfrm>
            <a:off x="2862000" y="365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Schadeverhaal</a:t>
            </a:r>
          </a:p>
        </p:txBody>
      </p:sp>
      <p:sp>
        <p:nvSpPr>
          <p:cNvPr id="16" name="Rechthoek 15">
            <a:extLst>
              <a:ext uri="{FF2B5EF4-FFF2-40B4-BE49-F238E27FC236}">
                <a16:creationId xmlns:a16="http://schemas.microsoft.com/office/drawing/2014/main" id="{1654A941-48D9-98BE-CB73-4A96D5FCD9BD}"/>
              </a:ext>
            </a:extLst>
          </p:cNvPr>
          <p:cNvSpPr/>
          <p:nvPr/>
        </p:nvSpPr>
        <p:spPr>
          <a:xfrm>
            <a:off x="2097000" y="3021750"/>
            <a:ext cx="225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Storing</a:t>
            </a:r>
          </a:p>
        </p:txBody>
      </p:sp>
      <p:sp>
        <p:nvSpPr>
          <p:cNvPr id="18" name="Rechthoek 17">
            <a:extLst>
              <a:ext uri="{FF2B5EF4-FFF2-40B4-BE49-F238E27FC236}">
                <a16:creationId xmlns:a16="http://schemas.microsoft.com/office/drawing/2014/main" id="{10D3958E-532E-3390-B6CA-EBBC7BFD3EF9}"/>
              </a:ext>
            </a:extLst>
          </p:cNvPr>
          <p:cNvSpPr/>
          <p:nvPr/>
        </p:nvSpPr>
        <p:spPr>
          <a:xfrm>
            <a:off x="5157000" y="3021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Netcomponent</a:t>
            </a:r>
          </a:p>
        </p:txBody>
      </p:sp>
      <p:sp>
        <p:nvSpPr>
          <p:cNvPr id="19" name="Rechthoek 18">
            <a:extLst>
              <a:ext uri="{FF2B5EF4-FFF2-40B4-BE49-F238E27FC236}">
                <a16:creationId xmlns:a16="http://schemas.microsoft.com/office/drawing/2014/main" id="{0BD2931E-2AD2-FECA-4D03-6522DA233580}"/>
              </a:ext>
            </a:extLst>
          </p:cNvPr>
          <p:cNvSpPr/>
          <p:nvPr/>
        </p:nvSpPr>
        <p:spPr>
          <a:xfrm>
            <a:off x="5157000" y="1761750"/>
            <a:ext cx="720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Aansluiting</a:t>
            </a:r>
          </a:p>
        </p:txBody>
      </p:sp>
      <p:sp>
        <p:nvSpPr>
          <p:cNvPr id="20" name="Rechthoek 19">
            <a:extLst>
              <a:ext uri="{FF2B5EF4-FFF2-40B4-BE49-F238E27FC236}">
                <a16:creationId xmlns:a16="http://schemas.microsoft.com/office/drawing/2014/main" id="{83260C37-1FF7-0894-5EFE-FD2696219939}"/>
              </a:ext>
            </a:extLst>
          </p:cNvPr>
          <p:cNvSpPr/>
          <p:nvPr/>
        </p:nvSpPr>
        <p:spPr>
          <a:xfrm>
            <a:off x="5157000" y="2391750"/>
            <a:ext cx="72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Netfunctie</a:t>
            </a:r>
          </a:p>
        </p:txBody>
      </p:sp>
      <p:sp>
        <p:nvSpPr>
          <p:cNvPr id="21" name="Rechthoek 20">
            <a:extLst>
              <a:ext uri="{FF2B5EF4-FFF2-40B4-BE49-F238E27FC236}">
                <a16:creationId xmlns:a16="http://schemas.microsoft.com/office/drawing/2014/main" id="{EFCFC47A-1428-F0D2-8537-FE79A13E597E}"/>
              </a:ext>
            </a:extLst>
          </p:cNvPr>
          <p:cNvSpPr/>
          <p:nvPr/>
        </p:nvSpPr>
        <p:spPr>
          <a:xfrm>
            <a:off x="3627000" y="3651750"/>
            <a:ext cx="2250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Onderhouds- of inspectieopdracht</a:t>
            </a:r>
          </a:p>
        </p:txBody>
      </p:sp>
      <p:sp>
        <p:nvSpPr>
          <p:cNvPr id="22" name="Rechthoek 21">
            <a:extLst>
              <a:ext uri="{FF2B5EF4-FFF2-40B4-BE49-F238E27FC236}">
                <a16:creationId xmlns:a16="http://schemas.microsoft.com/office/drawing/2014/main" id="{0E73AD62-EE7B-25AB-065D-3B84F640F84B}"/>
              </a:ext>
            </a:extLst>
          </p:cNvPr>
          <p:cNvSpPr/>
          <p:nvPr/>
        </p:nvSpPr>
        <p:spPr>
          <a:xfrm>
            <a:off x="567000" y="3021750"/>
            <a:ext cx="1485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Bedieningshandeling</a:t>
            </a:r>
          </a:p>
        </p:txBody>
      </p:sp>
      <p:sp>
        <p:nvSpPr>
          <p:cNvPr id="24" name="Rechthoek 23">
            <a:extLst>
              <a:ext uri="{FF2B5EF4-FFF2-40B4-BE49-F238E27FC236}">
                <a16:creationId xmlns:a16="http://schemas.microsoft.com/office/drawing/2014/main" id="{1A7807A9-54D5-CEF0-03ED-8BC4316D6165}"/>
              </a:ext>
            </a:extLst>
          </p:cNvPr>
          <p:cNvSpPr/>
          <p:nvPr/>
        </p:nvSpPr>
        <p:spPr>
          <a:xfrm>
            <a:off x="567000" y="2391750"/>
            <a:ext cx="378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Niet-beschikbaarheid</a:t>
            </a:r>
          </a:p>
        </p:txBody>
      </p:sp>
      <p:sp>
        <p:nvSpPr>
          <p:cNvPr id="25" name="Rechthoek 24">
            <a:extLst>
              <a:ext uri="{FF2B5EF4-FFF2-40B4-BE49-F238E27FC236}">
                <a16:creationId xmlns:a16="http://schemas.microsoft.com/office/drawing/2014/main" id="{D6DA43C8-CB25-F312-27BA-CB90DECC36C7}"/>
              </a:ext>
            </a:extLst>
          </p:cNvPr>
          <p:cNvSpPr/>
          <p:nvPr/>
        </p:nvSpPr>
        <p:spPr>
          <a:xfrm>
            <a:off x="567000" y="1761750"/>
            <a:ext cx="3780000" cy="27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Onderbreking</a:t>
            </a:r>
          </a:p>
        </p:txBody>
      </p:sp>
      <p:sp>
        <p:nvSpPr>
          <p:cNvPr id="26" name="Rechthoek 25">
            <a:extLst>
              <a:ext uri="{FF2B5EF4-FFF2-40B4-BE49-F238E27FC236}">
                <a16:creationId xmlns:a16="http://schemas.microsoft.com/office/drawing/2014/main" id="{CD2602E4-20B6-A4A5-6D25-7600ED162EAC}"/>
              </a:ext>
            </a:extLst>
          </p:cNvPr>
          <p:cNvSpPr/>
          <p:nvPr/>
        </p:nvSpPr>
        <p:spPr>
          <a:xfrm>
            <a:off x="567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Klantnotificatie</a:t>
            </a:r>
          </a:p>
        </p:txBody>
      </p:sp>
      <p:sp>
        <p:nvSpPr>
          <p:cNvPr id="27" name="Rechthoek 26">
            <a:extLst>
              <a:ext uri="{FF2B5EF4-FFF2-40B4-BE49-F238E27FC236}">
                <a16:creationId xmlns:a16="http://schemas.microsoft.com/office/drawing/2014/main" id="{E3511337-0754-20BF-F26E-68FF97F26FF4}"/>
              </a:ext>
            </a:extLst>
          </p:cNvPr>
          <p:cNvSpPr/>
          <p:nvPr/>
        </p:nvSpPr>
        <p:spPr>
          <a:xfrm>
            <a:off x="2862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Klantverzoek</a:t>
            </a:r>
          </a:p>
        </p:txBody>
      </p:sp>
      <p:sp>
        <p:nvSpPr>
          <p:cNvPr id="28" name="Rechthoek 27">
            <a:extLst>
              <a:ext uri="{FF2B5EF4-FFF2-40B4-BE49-F238E27FC236}">
                <a16:creationId xmlns:a16="http://schemas.microsoft.com/office/drawing/2014/main" id="{E4ECD2EE-B4F6-ECAC-5A30-C9EC0F80A044}"/>
              </a:ext>
            </a:extLst>
          </p:cNvPr>
          <p:cNvSpPr/>
          <p:nvPr/>
        </p:nvSpPr>
        <p:spPr>
          <a:xfrm>
            <a:off x="3627000" y="1131750"/>
            <a:ext cx="720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600">
                <a:solidFill>
                  <a:schemeClr val="tx1"/>
                </a:solidFill>
              </a:rPr>
              <a:t>Storings-compensatie</a:t>
            </a:r>
          </a:p>
        </p:txBody>
      </p:sp>
      <p:cxnSp>
        <p:nvCxnSpPr>
          <p:cNvPr id="29" name="Rechte verbindingslijn 28">
            <a:extLst>
              <a:ext uri="{FF2B5EF4-FFF2-40B4-BE49-F238E27FC236}">
                <a16:creationId xmlns:a16="http://schemas.microsoft.com/office/drawing/2014/main" id="{F2C207F9-08C4-9D13-A13C-464A3DA1AD83}"/>
              </a:ext>
            </a:extLst>
          </p:cNvPr>
          <p:cNvCxnSpPr>
            <a:cxnSpLocks/>
            <a:stCxn id="28" idx="2"/>
          </p:cNvCxnSpPr>
          <p:nvPr/>
        </p:nvCxnSpPr>
        <p:spPr>
          <a:xfrm>
            <a:off x="3987000" y="140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EDAFF220-3BC5-7F51-C2BB-008DAB13757A}"/>
              </a:ext>
            </a:extLst>
          </p:cNvPr>
          <p:cNvCxnSpPr>
            <a:cxnSpLocks/>
            <a:stCxn id="27" idx="2"/>
          </p:cNvCxnSpPr>
          <p:nvPr/>
        </p:nvCxnSpPr>
        <p:spPr>
          <a:xfrm>
            <a:off x="3222000" y="140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870B7E3E-E4E3-1E4E-2A4D-EFDDBD49A80B}"/>
              </a:ext>
            </a:extLst>
          </p:cNvPr>
          <p:cNvCxnSpPr>
            <a:cxnSpLocks/>
            <a:stCxn id="26" idx="2"/>
          </p:cNvCxnSpPr>
          <p:nvPr/>
        </p:nvCxnSpPr>
        <p:spPr>
          <a:xfrm>
            <a:off x="927000" y="140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39B65BE0-31C4-0810-14B6-EED7C2E8FAD8}"/>
              </a:ext>
            </a:extLst>
          </p:cNvPr>
          <p:cNvCxnSpPr>
            <a:cxnSpLocks/>
            <a:stCxn id="20" idx="1"/>
            <a:endCxn id="24" idx="3"/>
          </p:cNvCxnSpPr>
          <p:nvPr/>
        </p:nvCxnSpPr>
        <p:spPr>
          <a:xfrm flipH="1">
            <a:off x="4347000" y="252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B783F013-E4EE-84FB-9C29-4AAF6A9F5F63}"/>
              </a:ext>
            </a:extLst>
          </p:cNvPr>
          <p:cNvCxnSpPr>
            <a:cxnSpLocks/>
            <a:stCxn id="18" idx="1"/>
            <a:endCxn id="16" idx="3"/>
          </p:cNvCxnSpPr>
          <p:nvPr/>
        </p:nvCxnSpPr>
        <p:spPr>
          <a:xfrm flipH="1">
            <a:off x="4347000" y="3156750"/>
            <a:ext cx="810000"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6C195482-F82A-30D0-E2EB-C758F41FDAFA}"/>
              </a:ext>
            </a:extLst>
          </p:cNvPr>
          <p:cNvCxnSpPr>
            <a:cxnSpLocks/>
            <a:endCxn id="11" idx="0"/>
          </p:cNvCxnSpPr>
          <p:nvPr/>
        </p:nvCxnSpPr>
        <p:spPr>
          <a:xfrm>
            <a:off x="927000" y="329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C3470EAD-5894-893B-8C3E-6F7EF3512884}"/>
              </a:ext>
            </a:extLst>
          </p:cNvPr>
          <p:cNvCxnSpPr>
            <a:cxnSpLocks/>
            <a:endCxn id="10" idx="0"/>
          </p:cNvCxnSpPr>
          <p:nvPr/>
        </p:nvCxnSpPr>
        <p:spPr>
          <a:xfrm>
            <a:off x="1692000" y="329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24A19E6-AD51-298D-B691-61F6AC3720ED}"/>
              </a:ext>
            </a:extLst>
          </p:cNvPr>
          <p:cNvCxnSpPr>
            <a:cxnSpLocks/>
            <a:stCxn id="24" idx="0"/>
            <a:endCxn id="25" idx="2"/>
          </p:cNvCxnSpPr>
          <p:nvPr/>
        </p:nvCxnSpPr>
        <p:spPr>
          <a:xfrm flipV="1">
            <a:off x="2457000" y="203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F60834D7-F268-DB22-B3DC-D3BABDF8F76A}"/>
              </a:ext>
            </a:extLst>
          </p:cNvPr>
          <p:cNvCxnSpPr>
            <a:cxnSpLocks/>
            <a:stCxn id="16" idx="0"/>
          </p:cNvCxnSpPr>
          <p:nvPr/>
        </p:nvCxnSpPr>
        <p:spPr>
          <a:xfrm flipV="1">
            <a:off x="3222000" y="266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267DA8F4-CDC5-55F5-0F69-CB6E1A0E1447}"/>
              </a:ext>
            </a:extLst>
          </p:cNvPr>
          <p:cNvCxnSpPr>
            <a:cxnSpLocks/>
            <a:stCxn id="22" idx="0"/>
          </p:cNvCxnSpPr>
          <p:nvPr/>
        </p:nvCxnSpPr>
        <p:spPr>
          <a:xfrm flipV="1">
            <a:off x="1309500" y="266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82072ACB-8ECF-0505-493D-58283E1103E4}"/>
              </a:ext>
            </a:extLst>
          </p:cNvPr>
          <p:cNvCxnSpPr>
            <a:cxnSpLocks/>
            <a:stCxn id="18" idx="2"/>
          </p:cNvCxnSpPr>
          <p:nvPr/>
        </p:nvCxnSpPr>
        <p:spPr>
          <a:xfrm>
            <a:off x="5517000" y="329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2EA949A9-CBAD-EE2C-132D-B5FEBC477D61}"/>
              </a:ext>
            </a:extLst>
          </p:cNvPr>
          <p:cNvCxnSpPr>
            <a:cxnSpLocks/>
            <a:stCxn id="20" idx="2"/>
            <a:endCxn id="18" idx="0"/>
          </p:cNvCxnSpPr>
          <p:nvPr/>
        </p:nvCxnSpPr>
        <p:spPr>
          <a:xfrm>
            <a:off x="5517000" y="266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43DFC6BC-A0C1-D488-963F-BF6021D291D3}"/>
              </a:ext>
            </a:extLst>
          </p:cNvPr>
          <p:cNvCxnSpPr>
            <a:cxnSpLocks/>
            <a:stCxn id="19" idx="2"/>
            <a:endCxn id="20" idx="0"/>
          </p:cNvCxnSpPr>
          <p:nvPr/>
        </p:nvCxnSpPr>
        <p:spPr>
          <a:xfrm>
            <a:off x="5517000" y="203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A6118BF1-1EF3-FA01-B702-F095E8250ADB}"/>
              </a:ext>
            </a:extLst>
          </p:cNvPr>
          <p:cNvCxnSpPr>
            <a:cxnSpLocks/>
            <a:endCxn id="21" idx="2"/>
          </p:cNvCxnSpPr>
          <p:nvPr/>
        </p:nvCxnSpPr>
        <p:spPr>
          <a:xfrm flipV="1">
            <a:off x="4752000" y="3921750"/>
            <a:ext cx="0" cy="36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F106AA16-6495-88C6-C35A-A25F79DA2ED7}"/>
              </a:ext>
            </a:extLst>
          </p:cNvPr>
          <p:cNvCxnSpPr>
            <a:cxnSpLocks/>
            <a:endCxn id="10" idx="2"/>
          </p:cNvCxnSpPr>
          <p:nvPr/>
        </p:nvCxnSpPr>
        <p:spPr>
          <a:xfrm flipV="1">
            <a:off x="1692000" y="3921750"/>
            <a:ext cx="0" cy="36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4D03BD42-4AFE-F549-6642-11752C4574A1}"/>
              </a:ext>
            </a:extLst>
          </p:cNvPr>
          <p:cNvCxnSpPr>
            <a:cxnSpLocks/>
            <a:endCxn id="11" idx="2"/>
          </p:cNvCxnSpPr>
          <p:nvPr/>
        </p:nvCxnSpPr>
        <p:spPr>
          <a:xfrm flipV="1">
            <a:off x="927000" y="3921750"/>
            <a:ext cx="0" cy="36000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D7322863-2C6D-0B0F-C135-11DC0C1D4BE1}"/>
              </a:ext>
            </a:extLst>
          </p:cNvPr>
          <p:cNvCxnSpPr>
            <a:cxnSpLocks/>
            <a:stCxn id="16" idx="2"/>
            <a:endCxn id="13" idx="0"/>
          </p:cNvCxnSpPr>
          <p:nvPr/>
        </p:nvCxnSpPr>
        <p:spPr>
          <a:xfrm>
            <a:off x="3222000" y="3291750"/>
            <a:ext cx="0" cy="36000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28FFC081-2A64-0427-9CEA-9DC80BA4A5DB}"/>
              </a:ext>
            </a:extLst>
          </p:cNvPr>
          <p:cNvCxnSpPr>
            <a:cxnSpLocks/>
          </p:cNvCxnSpPr>
          <p:nvPr/>
        </p:nvCxnSpPr>
        <p:spPr>
          <a:xfrm>
            <a:off x="3987000" y="3291750"/>
            <a:ext cx="0" cy="3600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a:extLst>
              <a:ext uri="{FF2B5EF4-FFF2-40B4-BE49-F238E27FC236}">
                <a16:creationId xmlns:a16="http://schemas.microsoft.com/office/drawing/2014/main" id="{82399B50-EE4B-2002-E5B2-86E09CE4570E}"/>
              </a:ext>
            </a:extLst>
          </p:cNvPr>
          <p:cNvCxnSpPr>
            <a:cxnSpLocks/>
          </p:cNvCxnSpPr>
          <p:nvPr/>
        </p:nvCxnSpPr>
        <p:spPr>
          <a:xfrm flipV="1">
            <a:off x="2457000" y="3291750"/>
            <a:ext cx="0" cy="99000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94" name="Tekstvak 93">
            <a:extLst>
              <a:ext uri="{FF2B5EF4-FFF2-40B4-BE49-F238E27FC236}">
                <a16:creationId xmlns:a16="http://schemas.microsoft.com/office/drawing/2014/main" id="{C2568B5B-F375-2001-0343-1AC029030089}"/>
              </a:ext>
            </a:extLst>
          </p:cNvPr>
          <p:cNvSpPr txBox="1"/>
          <p:nvPr/>
        </p:nvSpPr>
        <p:spPr>
          <a:xfrm>
            <a:off x="2862000" y="2706750"/>
            <a:ext cx="720000" cy="76944"/>
          </a:xfrm>
          <a:prstGeom prst="rect">
            <a:avLst/>
          </a:prstGeom>
          <a:solidFill>
            <a:schemeClr val="bg1"/>
          </a:solidFill>
        </p:spPr>
        <p:txBody>
          <a:bodyPr wrap="square" lIns="0" tIns="0" rIns="0" bIns="0" rtlCol="0" anchor="ctr">
            <a:spAutoFit/>
          </a:bodyPr>
          <a:lstStyle/>
          <a:p>
            <a:pPr algn="ctr"/>
            <a:r>
              <a:rPr lang="nl-NL" sz="500"/>
              <a:t>gevolg van</a:t>
            </a:r>
          </a:p>
        </p:txBody>
      </p:sp>
      <p:sp>
        <p:nvSpPr>
          <p:cNvPr id="95" name="Tekstvak 94">
            <a:extLst>
              <a:ext uri="{FF2B5EF4-FFF2-40B4-BE49-F238E27FC236}">
                <a16:creationId xmlns:a16="http://schemas.microsoft.com/office/drawing/2014/main" id="{2AD016E4-D728-F9B6-7A96-C3F76D1405DC}"/>
              </a:ext>
            </a:extLst>
          </p:cNvPr>
          <p:cNvSpPr txBox="1"/>
          <p:nvPr/>
        </p:nvSpPr>
        <p:spPr>
          <a:xfrm>
            <a:off x="2097000" y="2076750"/>
            <a:ext cx="720000" cy="76944"/>
          </a:xfrm>
          <a:prstGeom prst="rect">
            <a:avLst/>
          </a:prstGeom>
          <a:solidFill>
            <a:schemeClr val="bg1"/>
          </a:solidFill>
        </p:spPr>
        <p:txBody>
          <a:bodyPr wrap="square" lIns="0" tIns="0" rIns="0" bIns="0" rtlCol="0" anchor="ctr">
            <a:spAutoFit/>
          </a:bodyPr>
          <a:lstStyle/>
          <a:p>
            <a:pPr algn="ctr"/>
            <a:r>
              <a:rPr lang="nl-NL" sz="500"/>
              <a:t>gevolg van</a:t>
            </a:r>
          </a:p>
        </p:txBody>
      </p:sp>
      <p:sp>
        <p:nvSpPr>
          <p:cNvPr id="96" name="Tekstvak 95">
            <a:extLst>
              <a:ext uri="{FF2B5EF4-FFF2-40B4-BE49-F238E27FC236}">
                <a16:creationId xmlns:a16="http://schemas.microsoft.com/office/drawing/2014/main" id="{F1CA0FC1-6488-DAB6-BAE0-B566D28D8401}"/>
              </a:ext>
            </a:extLst>
          </p:cNvPr>
          <p:cNvSpPr txBox="1"/>
          <p:nvPr/>
        </p:nvSpPr>
        <p:spPr>
          <a:xfrm>
            <a:off x="3627000" y="1446750"/>
            <a:ext cx="720000" cy="76944"/>
          </a:xfrm>
          <a:prstGeom prst="rect">
            <a:avLst/>
          </a:prstGeom>
          <a:solidFill>
            <a:schemeClr val="bg1"/>
          </a:solidFill>
        </p:spPr>
        <p:txBody>
          <a:bodyPr wrap="square" lIns="0" tIns="0" rIns="0" bIns="0" rtlCol="0" anchor="ctr">
            <a:spAutoFit/>
          </a:bodyPr>
          <a:lstStyle/>
          <a:p>
            <a:pPr algn="ctr"/>
            <a:r>
              <a:rPr lang="nl-NL" sz="500"/>
              <a:t>op basis van</a:t>
            </a:r>
          </a:p>
        </p:txBody>
      </p:sp>
      <p:sp>
        <p:nvSpPr>
          <p:cNvPr id="97" name="Tekstvak 96">
            <a:extLst>
              <a:ext uri="{FF2B5EF4-FFF2-40B4-BE49-F238E27FC236}">
                <a16:creationId xmlns:a16="http://schemas.microsoft.com/office/drawing/2014/main" id="{881FFF59-B236-B95C-4458-87D234EC9B16}"/>
              </a:ext>
            </a:extLst>
          </p:cNvPr>
          <p:cNvSpPr txBox="1"/>
          <p:nvPr/>
        </p:nvSpPr>
        <p:spPr>
          <a:xfrm>
            <a:off x="2862000" y="1446750"/>
            <a:ext cx="720000" cy="76944"/>
          </a:xfrm>
          <a:prstGeom prst="rect">
            <a:avLst/>
          </a:prstGeom>
          <a:solidFill>
            <a:schemeClr val="bg1"/>
          </a:solidFill>
        </p:spPr>
        <p:txBody>
          <a:bodyPr wrap="square" lIns="0" tIns="0" rIns="0" bIns="0" rtlCol="0" anchor="ctr">
            <a:spAutoFit/>
          </a:bodyPr>
          <a:lstStyle/>
          <a:p>
            <a:pPr algn="ctr"/>
            <a:r>
              <a:rPr lang="nl-NL" sz="500"/>
              <a:t>over</a:t>
            </a:r>
          </a:p>
        </p:txBody>
      </p:sp>
      <p:sp>
        <p:nvSpPr>
          <p:cNvPr id="98" name="Tekstvak 97">
            <a:extLst>
              <a:ext uri="{FF2B5EF4-FFF2-40B4-BE49-F238E27FC236}">
                <a16:creationId xmlns:a16="http://schemas.microsoft.com/office/drawing/2014/main" id="{5D580ABB-9AA3-646B-3382-672D3BCC291F}"/>
              </a:ext>
            </a:extLst>
          </p:cNvPr>
          <p:cNvSpPr txBox="1"/>
          <p:nvPr/>
        </p:nvSpPr>
        <p:spPr>
          <a:xfrm>
            <a:off x="567000" y="1446750"/>
            <a:ext cx="720000" cy="76944"/>
          </a:xfrm>
          <a:prstGeom prst="rect">
            <a:avLst/>
          </a:prstGeom>
          <a:solidFill>
            <a:schemeClr val="bg1"/>
          </a:solidFill>
        </p:spPr>
        <p:txBody>
          <a:bodyPr wrap="square" lIns="0" tIns="0" rIns="0" bIns="0" rtlCol="0" anchor="ctr">
            <a:spAutoFit/>
          </a:bodyPr>
          <a:lstStyle/>
          <a:p>
            <a:pPr algn="ctr"/>
            <a:r>
              <a:rPr lang="nl-NL" sz="500"/>
              <a:t>aankondiging van</a:t>
            </a:r>
          </a:p>
        </p:txBody>
      </p:sp>
      <p:sp>
        <p:nvSpPr>
          <p:cNvPr id="99" name="Tekstvak 98">
            <a:extLst>
              <a:ext uri="{FF2B5EF4-FFF2-40B4-BE49-F238E27FC236}">
                <a16:creationId xmlns:a16="http://schemas.microsoft.com/office/drawing/2014/main" id="{80931D4E-D001-9E9E-EA5D-D54FCD9C598B}"/>
              </a:ext>
            </a:extLst>
          </p:cNvPr>
          <p:cNvSpPr txBox="1"/>
          <p:nvPr/>
        </p:nvSpPr>
        <p:spPr>
          <a:xfrm>
            <a:off x="567000" y="2706750"/>
            <a:ext cx="1485000" cy="76944"/>
          </a:xfrm>
          <a:prstGeom prst="rect">
            <a:avLst/>
          </a:prstGeom>
          <a:solidFill>
            <a:schemeClr val="bg1"/>
          </a:solidFill>
        </p:spPr>
        <p:txBody>
          <a:bodyPr wrap="square" lIns="0" tIns="0" rIns="0" bIns="0" rtlCol="0" anchor="ctr">
            <a:spAutoFit/>
          </a:bodyPr>
          <a:lstStyle/>
          <a:p>
            <a:pPr algn="ctr"/>
            <a:r>
              <a:rPr lang="nl-NL" sz="500"/>
              <a:t>gevolg van</a:t>
            </a:r>
          </a:p>
        </p:txBody>
      </p:sp>
      <p:sp>
        <p:nvSpPr>
          <p:cNvPr id="100" name="Tekstvak 99">
            <a:extLst>
              <a:ext uri="{FF2B5EF4-FFF2-40B4-BE49-F238E27FC236}">
                <a16:creationId xmlns:a16="http://schemas.microsoft.com/office/drawing/2014/main" id="{4E406BB1-79BA-615B-5EC5-1FF190A74440}"/>
              </a:ext>
            </a:extLst>
          </p:cNvPr>
          <p:cNvSpPr txBox="1"/>
          <p:nvPr/>
        </p:nvSpPr>
        <p:spPr>
          <a:xfrm>
            <a:off x="567000" y="3336750"/>
            <a:ext cx="720000" cy="76944"/>
          </a:xfrm>
          <a:prstGeom prst="rect">
            <a:avLst/>
          </a:prstGeom>
          <a:solidFill>
            <a:schemeClr val="bg1"/>
          </a:solidFill>
        </p:spPr>
        <p:txBody>
          <a:bodyPr wrap="square" lIns="0" tIns="0" rIns="0" bIns="0" rtlCol="0" anchor="ctr">
            <a:spAutoFit/>
          </a:bodyPr>
          <a:lstStyle/>
          <a:p>
            <a:pPr algn="ctr"/>
            <a:r>
              <a:rPr lang="nl-NL" sz="500"/>
              <a:t>gepland in</a:t>
            </a:r>
          </a:p>
        </p:txBody>
      </p:sp>
      <p:sp>
        <p:nvSpPr>
          <p:cNvPr id="101" name="Tekstvak 100">
            <a:extLst>
              <a:ext uri="{FF2B5EF4-FFF2-40B4-BE49-F238E27FC236}">
                <a16:creationId xmlns:a16="http://schemas.microsoft.com/office/drawing/2014/main" id="{34109D0B-E98C-EA76-41CD-AD8EAC15EA35}"/>
              </a:ext>
            </a:extLst>
          </p:cNvPr>
          <p:cNvSpPr txBox="1"/>
          <p:nvPr/>
        </p:nvSpPr>
        <p:spPr>
          <a:xfrm>
            <a:off x="1332000" y="3336750"/>
            <a:ext cx="720000" cy="76944"/>
          </a:xfrm>
          <a:prstGeom prst="rect">
            <a:avLst/>
          </a:prstGeom>
          <a:solidFill>
            <a:schemeClr val="bg1"/>
          </a:solidFill>
        </p:spPr>
        <p:txBody>
          <a:bodyPr wrap="square" lIns="0" tIns="0" rIns="0" bIns="0" rtlCol="0" anchor="ctr">
            <a:spAutoFit/>
          </a:bodyPr>
          <a:lstStyle/>
          <a:p>
            <a:pPr algn="ctr"/>
            <a:r>
              <a:rPr lang="nl-NL" sz="500"/>
              <a:t>gepland in</a:t>
            </a:r>
          </a:p>
        </p:txBody>
      </p:sp>
      <p:sp>
        <p:nvSpPr>
          <p:cNvPr id="102" name="Tekstvak 101">
            <a:extLst>
              <a:ext uri="{FF2B5EF4-FFF2-40B4-BE49-F238E27FC236}">
                <a16:creationId xmlns:a16="http://schemas.microsoft.com/office/drawing/2014/main" id="{29546B8E-13A7-BD7B-158B-805DDDEDEF73}"/>
              </a:ext>
            </a:extLst>
          </p:cNvPr>
          <p:cNvSpPr txBox="1"/>
          <p:nvPr/>
        </p:nvSpPr>
        <p:spPr>
          <a:xfrm>
            <a:off x="567000" y="3966750"/>
            <a:ext cx="720000" cy="76944"/>
          </a:xfrm>
          <a:prstGeom prst="rect">
            <a:avLst/>
          </a:prstGeom>
          <a:solidFill>
            <a:schemeClr val="bg1"/>
          </a:solidFill>
        </p:spPr>
        <p:txBody>
          <a:bodyPr wrap="square" lIns="0" tIns="0" rIns="0" bIns="0" rtlCol="0" anchor="ctr">
            <a:spAutoFit/>
          </a:bodyPr>
          <a:lstStyle/>
          <a:p>
            <a:pPr algn="ctr"/>
            <a:r>
              <a:rPr lang="nl-NL" sz="500"/>
              <a:t>voorbereiding van</a:t>
            </a:r>
          </a:p>
        </p:txBody>
      </p:sp>
      <p:sp>
        <p:nvSpPr>
          <p:cNvPr id="103" name="Tekstvak 102">
            <a:extLst>
              <a:ext uri="{FF2B5EF4-FFF2-40B4-BE49-F238E27FC236}">
                <a16:creationId xmlns:a16="http://schemas.microsoft.com/office/drawing/2014/main" id="{AC3A3E82-2582-1277-F06C-67F2825E3656}"/>
              </a:ext>
            </a:extLst>
          </p:cNvPr>
          <p:cNvSpPr txBox="1"/>
          <p:nvPr/>
        </p:nvSpPr>
        <p:spPr>
          <a:xfrm>
            <a:off x="1332000" y="3966750"/>
            <a:ext cx="720000" cy="76944"/>
          </a:xfrm>
          <a:prstGeom prst="rect">
            <a:avLst/>
          </a:prstGeom>
          <a:solidFill>
            <a:schemeClr val="bg1"/>
          </a:solidFill>
        </p:spPr>
        <p:txBody>
          <a:bodyPr wrap="square" lIns="0" tIns="0" rIns="0" bIns="0" rtlCol="0" anchor="ctr">
            <a:spAutoFit/>
          </a:bodyPr>
          <a:lstStyle/>
          <a:p>
            <a:pPr algn="ctr"/>
            <a:r>
              <a:rPr lang="nl-NL" sz="500"/>
              <a:t>voorbereiding van</a:t>
            </a:r>
          </a:p>
        </p:txBody>
      </p:sp>
      <p:sp>
        <p:nvSpPr>
          <p:cNvPr id="104" name="Tekstvak 103">
            <a:extLst>
              <a:ext uri="{FF2B5EF4-FFF2-40B4-BE49-F238E27FC236}">
                <a16:creationId xmlns:a16="http://schemas.microsoft.com/office/drawing/2014/main" id="{F7E923A5-45F7-667F-F751-B2B397E18502}"/>
              </a:ext>
            </a:extLst>
          </p:cNvPr>
          <p:cNvSpPr txBox="1"/>
          <p:nvPr/>
        </p:nvSpPr>
        <p:spPr>
          <a:xfrm>
            <a:off x="2862000" y="3516750"/>
            <a:ext cx="720000" cy="76944"/>
          </a:xfrm>
          <a:prstGeom prst="rect">
            <a:avLst/>
          </a:prstGeom>
          <a:solidFill>
            <a:schemeClr val="bg1"/>
          </a:solidFill>
        </p:spPr>
        <p:txBody>
          <a:bodyPr wrap="square" lIns="0" tIns="0" rIns="0" bIns="0" rtlCol="0" anchor="ctr">
            <a:spAutoFit/>
          </a:bodyPr>
          <a:lstStyle/>
          <a:p>
            <a:pPr algn="ctr"/>
            <a:r>
              <a:rPr lang="nl-NL" sz="500"/>
              <a:t>op basis van</a:t>
            </a:r>
          </a:p>
        </p:txBody>
      </p:sp>
      <p:sp>
        <p:nvSpPr>
          <p:cNvPr id="105" name="Tekstvak 104">
            <a:extLst>
              <a:ext uri="{FF2B5EF4-FFF2-40B4-BE49-F238E27FC236}">
                <a16:creationId xmlns:a16="http://schemas.microsoft.com/office/drawing/2014/main" id="{A36BFFA3-BEDD-AF79-8155-F18FAB2A70B0}"/>
              </a:ext>
            </a:extLst>
          </p:cNvPr>
          <p:cNvSpPr txBox="1"/>
          <p:nvPr/>
        </p:nvSpPr>
        <p:spPr>
          <a:xfrm>
            <a:off x="2097000" y="4146750"/>
            <a:ext cx="720000" cy="76944"/>
          </a:xfrm>
          <a:prstGeom prst="rect">
            <a:avLst/>
          </a:prstGeom>
          <a:solidFill>
            <a:schemeClr val="bg1"/>
          </a:solidFill>
        </p:spPr>
        <p:txBody>
          <a:bodyPr wrap="square" lIns="0" tIns="0" rIns="0" bIns="0" rtlCol="0" anchor="ctr">
            <a:spAutoFit/>
          </a:bodyPr>
          <a:lstStyle/>
          <a:p>
            <a:pPr algn="ctr"/>
            <a:r>
              <a:rPr lang="nl-NL" sz="500"/>
              <a:t>op basis van</a:t>
            </a:r>
          </a:p>
        </p:txBody>
      </p:sp>
      <p:sp>
        <p:nvSpPr>
          <p:cNvPr id="106" name="Tekstvak 105">
            <a:extLst>
              <a:ext uri="{FF2B5EF4-FFF2-40B4-BE49-F238E27FC236}">
                <a16:creationId xmlns:a16="http://schemas.microsoft.com/office/drawing/2014/main" id="{92ECEA72-DE66-A40E-952C-EA2BD9D45A0E}"/>
              </a:ext>
            </a:extLst>
          </p:cNvPr>
          <p:cNvSpPr txBox="1"/>
          <p:nvPr/>
        </p:nvSpPr>
        <p:spPr>
          <a:xfrm>
            <a:off x="3627000" y="3516750"/>
            <a:ext cx="720000" cy="76944"/>
          </a:xfrm>
          <a:prstGeom prst="rect">
            <a:avLst/>
          </a:prstGeom>
          <a:solidFill>
            <a:schemeClr val="bg1"/>
          </a:solidFill>
        </p:spPr>
        <p:txBody>
          <a:bodyPr wrap="square" lIns="0" tIns="0" rIns="0" bIns="0" rtlCol="0" anchor="ctr">
            <a:spAutoFit/>
          </a:bodyPr>
          <a:lstStyle/>
          <a:p>
            <a:pPr algn="ctr"/>
            <a:r>
              <a:rPr lang="nl-NL" sz="500"/>
              <a:t>definitief herstel na</a:t>
            </a:r>
          </a:p>
        </p:txBody>
      </p:sp>
      <p:sp>
        <p:nvSpPr>
          <p:cNvPr id="107" name="Tekstvak 106">
            <a:extLst>
              <a:ext uri="{FF2B5EF4-FFF2-40B4-BE49-F238E27FC236}">
                <a16:creationId xmlns:a16="http://schemas.microsoft.com/office/drawing/2014/main" id="{FB37DF36-7FAD-F73F-C986-ADE3125511FE}"/>
              </a:ext>
            </a:extLst>
          </p:cNvPr>
          <p:cNvSpPr txBox="1"/>
          <p:nvPr/>
        </p:nvSpPr>
        <p:spPr>
          <a:xfrm>
            <a:off x="5157000" y="3516750"/>
            <a:ext cx="720000" cy="76944"/>
          </a:xfrm>
          <a:prstGeom prst="rect">
            <a:avLst/>
          </a:prstGeom>
          <a:solidFill>
            <a:schemeClr val="bg1"/>
          </a:solidFill>
        </p:spPr>
        <p:txBody>
          <a:bodyPr wrap="square" lIns="0" tIns="0" rIns="0" bIns="0" rtlCol="0" anchor="ctr">
            <a:spAutoFit/>
          </a:bodyPr>
          <a:lstStyle/>
          <a:p>
            <a:pPr algn="ctr"/>
            <a:r>
              <a:rPr lang="nl-NL" sz="500"/>
              <a:t>voor</a:t>
            </a:r>
          </a:p>
        </p:txBody>
      </p:sp>
      <p:sp>
        <p:nvSpPr>
          <p:cNvPr id="108" name="Tekstvak 107">
            <a:extLst>
              <a:ext uri="{FF2B5EF4-FFF2-40B4-BE49-F238E27FC236}">
                <a16:creationId xmlns:a16="http://schemas.microsoft.com/office/drawing/2014/main" id="{B9878673-A489-671E-0DE5-99E8A2E9D12A}"/>
              </a:ext>
            </a:extLst>
          </p:cNvPr>
          <p:cNvSpPr txBox="1"/>
          <p:nvPr/>
        </p:nvSpPr>
        <p:spPr>
          <a:xfrm>
            <a:off x="5157000" y="2886750"/>
            <a:ext cx="720000" cy="76944"/>
          </a:xfrm>
          <a:prstGeom prst="rect">
            <a:avLst/>
          </a:prstGeom>
          <a:solidFill>
            <a:schemeClr val="bg1"/>
          </a:solidFill>
        </p:spPr>
        <p:txBody>
          <a:bodyPr wrap="square" lIns="0" tIns="0" rIns="0" bIns="0" rtlCol="0" anchor="ctr">
            <a:spAutoFit/>
          </a:bodyPr>
          <a:lstStyle/>
          <a:p>
            <a:pPr algn="ctr"/>
            <a:r>
              <a:rPr lang="nl-NL" sz="500"/>
              <a:t>ingezet op</a:t>
            </a:r>
          </a:p>
        </p:txBody>
      </p:sp>
      <p:sp>
        <p:nvSpPr>
          <p:cNvPr id="109" name="Tekstvak 108">
            <a:extLst>
              <a:ext uri="{FF2B5EF4-FFF2-40B4-BE49-F238E27FC236}">
                <a16:creationId xmlns:a16="http://schemas.microsoft.com/office/drawing/2014/main" id="{19C62763-086C-5070-1315-8A3D456A9D80}"/>
              </a:ext>
            </a:extLst>
          </p:cNvPr>
          <p:cNvSpPr txBox="1"/>
          <p:nvPr/>
        </p:nvSpPr>
        <p:spPr>
          <a:xfrm>
            <a:off x="5157000" y="2256750"/>
            <a:ext cx="720000" cy="76944"/>
          </a:xfrm>
          <a:prstGeom prst="rect">
            <a:avLst/>
          </a:prstGeom>
          <a:solidFill>
            <a:schemeClr val="bg1"/>
          </a:solidFill>
        </p:spPr>
        <p:txBody>
          <a:bodyPr wrap="square" lIns="0" tIns="0" rIns="0" bIns="0" rtlCol="0" anchor="ctr">
            <a:spAutoFit/>
          </a:bodyPr>
          <a:lstStyle/>
          <a:p>
            <a:pPr algn="ctr"/>
            <a:r>
              <a:rPr lang="nl-NL" sz="500"/>
              <a:t>realisatie van</a:t>
            </a:r>
          </a:p>
        </p:txBody>
      </p:sp>
      <p:sp>
        <p:nvSpPr>
          <p:cNvPr id="112" name="Tekstvak 111">
            <a:extLst>
              <a:ext uri="{FF2B5EF4-FFF2-40B4-BE49-F238E27FC236}">
                <a16:creationId xmlns:a16="http://schemas.microsoft.com/office/drawing/2014/main" id="{8211BC75-0EEE-A42E-3BC4-B06380B2E554}"/>
              </a:ext>
            </a:extLst>
          </p:cNvPr>
          <p:cNvSpPr txBox="1"/>
          <p:nvPr/>
        </p:nvSpPr>
        <p:spPr>
          <a:xfrm>
            <a:off x="4392000" y="4146750"/>
            <a:ext cx="720000" cy="76944"/>
          </a:xfrm>
          <a:prstGeom prst="rect">
            <a:avLst/>
          </a:prstGeom>
          <a:solidFill>
            <a:schemeClr val="bg1"/>
          </a:solidFill>
        </p:spPr>
        <p:txBody>
          <a:bodyPr wrap="square" lIns="0" tIns="0" rIns="0" bIns="0" rtlCol="0" anchor="ctr">
            <a:spAutoFit/>
          </a:bodyPr>
          <a:lstStyle/>
          <a:p>
            <a:pPr algn="ctr"/>
            <a:r>
              <a:rPr lang="nl-NL" sz="500"/>
              <a:t>op basis van</a:t>
            </a:r>
          </a:p>
        </p:txBody>
      </p:sp>
      <p:sp>
        <p:nvSpPr>
          <p:cNvPr id="113" name="Tekstvak 112">
            <a:extLst>
              <a:ext uri="{FF2B5EF4-FFF2-40B4-BE49-F238E27FC236}">
                <a16:creationId xmlns:a16="http://schemas.microsoft.com/office/drawing/2014/main" id="{BCEFE67A-623C-3012-C8F0-71E1D9586459}"/>
              </a:ext>
            </a:extLst>
          </p:cNvPr>
          <p:cNvSpPr txBox="1"/>
          <p:nvPr/>
        </p:nvSpPr>
        <p:spPr>
          <a:xfrm>
            <a:off x="4437000" y="1851750"/>
            <a:ext cx="70532" cy="76944"/>
          </a:xfrm>
          <a:prstGeom prst="rect">
            <a:avLst/>
          </a:prstGeom>
          <a:solidFill>
            <a:schemeClr val="bg1"/>
          </a:solidFill>
        </p:spPr>
        <p:txBody>
          <a:bodyPr wrap="none" lIns="0" tIns="0" rIns="0" bIns="0" rtlCol="0" anchor="ctr">
            <a:spAutoFit/>
          </a:bodyPr>
          <a:lstStyle/>
          <a:p>
            <a:pPr algn="ctr"/>
            <a:r>
              <a:rPr lang="nl-NL" sz="500"/>
              <a:t>op</a:t>
            </a:r>
          </a:p>
        </p:txBody>
      </p:sp>
      <p:sp>
        <p:nvSpPr>
          <p:cNvPr id="114" name="Tekstvak 113">
            <a:extLst>
              <a:ext uri="{FF2B5EF4-FFF2-40B4-BE49-F238E27FC236}">
                <a16:creationId xmlns:a16="http://schemas.microsoft.com/office/drawing/2014/main" id="{749890DA-D24E-9969-CB8E-ABC6A1755BCA}"/>
              </a:ext>
            </a:extLst>
          </p:cNvPr>
          <p:cNvSpPr txBox="1"/>
          <p:nvPr/>
        </p:nvSpPr>
        <p:spPr>
          <a:xfrm>
            <a:off x="4437000" y="2481750"/>
            <a:ext cx="102593" cy="76944"/>
          </a:xfrm>
          <a:prstGeom prst="rect">
            <a:avLst/>
          </a:prstGeom>
          <a:solidFill>
            <a:schemeClr val="bg1"/>
          </a:solidFill>
        </p:spPr>
        <p:txBody>
          <a:bodyPr wrap="none" lIns="0" tIns="0" rIns="0" bIns="0" rtlCol="0" anchor="ctr">
            <a:spAutoFit/>
          </a:bodyPr>
          <a:lstStyle/>
          <a:p>
            <a:pPr algn="ctr"/>
            <a:r>
              <a:rPr lang="nl-NL" sz="500"/>
              <a:t>van</a:t>
            </a:r>
          </a:p>
        </p:txBody>
      </p:sp>
      <p:sp>
        <p:nvSpPr>
          <p:cNvPr id="115" name="Tekstvak 114">
            <a:extLst>
              <a:ext uri="{FF2B5EF4-FFF2-40B4-BE49-F238E27FC236}">
                <a16:creationId xmlns:a16="http://schemas.microsoft.com/office/drawing/2014/main" id="{193ADCA4-C223-C2F1-D7C7-7CC76E7A9A76}"/>
              </a:ext>
            </a:extLst>
          </p:cNvPr>
          <p:cNvSpPr txBox="1"/>
          <p:nvPr/>
        </p:nvSpPr>
        <p:spPr>
          <a:xfrm>
            <a:off x="4437000" y="3111750"/>
            <a:ext cx="105799" cy="76944"/>
          </a:xfrm>
          <a:prstGeom prst="rect">
            <a:avLst/>
          </a:prstGeom>
          <a:solidFill>
            <a:schemeClr val="bg1"/>
          </a:solidFill>
        </p:spPr>
        <p:txBody>
          <a:bodyPr wrap="none" lIns="0" tIns="0" rIns="0" bIns="0" rtlCol="0" anchor="ctr">
            <a:spAutoFit/>
          </a:bodyPr>
          <a:lstStyle/>
          <a:p>
            <a:pPr algn="ctr"/>
            <a:r>
              <a:rPr lang="nl-NL" sz="500"/>
              <a:t>aan</a:t>
            </a:r>
          </a:p>
        </p:txBody>
      </p:sp>
      <p:graphicFrame>
        <p:nvGraphicFramePr>
          <p:cNvPr id="116" name="Tabel 110">
            <a:extLst>
              <a:ext uri="{FF2B5EF4-FFF2-40B4-BE49-F238E27FC236}">
                <a16:creationId xmlns:a16="http://schemas.microsoft.com/office/drawing/2014/main" id="{E7FC20BB-919A-9B77-1786-F613F4CF73F3}"/>
              </a:ext>
            </a:extLst>
          </p:cNvPr>
          <p:cNvGraphicFramePr>
            <a:graphicFrameLocks noGrp="1"/>
          </p:cNvGraphicFramePr>
          <p:nvPr>
            <p:extLst>
              <p:ext uri="{D42A27DB-BD31-4B8C-83A1-F6EECF244321}">
                <p14:modId xmlns:p14="http://schemas.microsoft.com/office/powerpoint/2010/main" val="1810096248"/>
              </p:ext>
            </p:extLst>
          </p:nvPr>
        </p:nvGraphicFramePr>
        <p:xfrm>
          <a:off x="6147000" y="1761750"/>
          <a:ext cx="2745000" cy="1356360"/>
        </p:xfrm>
        <a:graphic>
          <a:graphicData uri="http://schemas.openxmlformats.org/drawingml/2006/table">
            <a:tbl>
              <a:tblPr>
                <a:tableStyleId>{F5AB1C69-6EDB-4FF4-983F-18BD219EF322}</a:tableStyleId>
              </a:tblPr>
              <a:tblGrid>
                <a:gridCol w="2745000">
                  <a:extLst>
                    <a:ext uri="{9D8B030D-6E8A-4147-A177-3AD203B41FA5}">
                      <a16:colId xmlns:a16="http://schemas.microsoft.com/office/drawing/2014/main" val="452924276"/>
                    </a:ext>
                  </a:extLst>
                </a:gridCol>
              </a:tblGrid>
              <a:tr h="159825">
                <a:tc>
                  <a:txBody>
                    <a:bodyPr/>
                    <a:lstStyle/>
                    <a:p>
                      <a:r>
                        <a:rPr lang="nl-NL" sz="700"/>
                        <a:t>Een </a:t>
                      </a:r>
                      <a:r>
                        <a:rPr lang="nl-NL" sz="700" b="1"/>
                        <a:t>storing</a:t>
                      </a:r>
                      <a:r>
                        <a:rPr lang="nl-NL" sz="700"/>
                        <a:t> aan een </a:t>
                      </a:r>
                      <a:r>
                        <a:rPr lang="nl-NL" sz="700" b="1"/>
                        <a:t>netcomponent</a:t>
                      </a:r>
                      <a:r>
                        <a:rPr lang="nl-NL" sz="700"/>
                        <a:t> kan de oorzaak zijn van een onvoorziene </a:t>
                      </a:r>
                      <a:r>
                        <a:rPr lang="nl-NL" sz="700" b="1"/>
                        <a:t>niet-beschikbaarheid</a:t>
                      </a:r>
                      <a:r>
                        <a:rPr lang="nl-NL" sz="700"/>
                        <a:t> (ONB) van een </a:t>
                      </a:r>
                      <a:r>
                        <a:rPr lang="nl-NL" sz="700" b="1"/>
                        <a:t>netfunctie</a:t>
                      </a:r>
                      <a:r>
                        <a:rPr lang="nl-NL" sz="700"/>
                        <a:t>, die de oorzaak kan zijn van een onvoorziene </a:t>
                      </a:r>
                      <a:r>
                        <a:rPr lang="nl-NL" sz="700" b="1"/>
                        <a:t>onderbreking</a:t>
                      </a:r>
                      <a:r>
                        <a:rPr lang="nl-NL" sz="700"/>
                        <a:t> van de transportdienst op een </a:t>
                      </a:r>
                      <a:r>
                        <a:rPr lang="nl-NL" sz="700" b="1"/>
                        <a:t>aansluiting</a:t>
                      </a:r>
                      <a:r>
                        <a:rPr lang="nl-NL" sz="700"/>
                        <a:t>, die gemeld kan zijn in een </a:t>
                      </a:r>
                      <a:r>
                        <a:rPr lang="nl-NL" sz="700" b="1"/>
                        <a:t>klantverzoek</a:t>
                      </a:r>
                      <a:r>
                        <a:rPr lang="nl-NL" sz="700"/>
                        <a:t> en die aanleiding kan zijn voor de betaling van een </a:t>
                      </a:r>
                      <a:r>
                        <a:rPr lang="nl-NL" sz="700" b="1" err="1"/>
                        <a:t>storingsompensatie</a:t>
                      </a:r>
                      <a:r>
                        <a:rPr lang="nl-NL" sz="700"/>
                        <a:t>.</a:t>
                      </a:r>
                    </a:p>
                  </a:txBody>
                  <a:tcPr/>
                </a:tc>
                <a:extLst>
                  <a:ext uri="{0D108BD9-81ED-4DB2-BD59-A6C34878D82A}">
                    <a16:rowId xmlns:a16="http://schemas.microsoft.com/office/drawing/2014/main" val="4267735626"/>
                  </a:ext>
                </a:extLst>
              </a:tr>
              <a:tr h="159825">
                <a:tc>
                  <a:txBody>
                    <a:bodyPr/>
                    <a:lstStyle/>
                    <a:p>
                      <a:r>
                        <a:rPr lang="nl-NL" sz="700"/>
                        <a:t>Een </a:t>
                      </a:r>
                      <a:r>
                        <a:rPr lang="nl-NL" sz="700" b="1"/>
                        <a:t>bedieningshandeling</a:t>
                      </a:r>
                      <a:r>
                        <a:rPr lang="nl-NL" sz="700"/>
                        <a:t> kan het begin zijn van een voorziene </a:t>
                      </a:r>
                      <a:r>
                        <a:rPr lang="nl-NL" sz="700" b="1"/>
                        <a:t>niet-beschikbaarheid</a:t>
                      </a:r>
                      <a:r>
                        <a:rPr lang="nl-NL" sz="700"/>
                        <a:t> (VNB) van een </a:t>
                      </a:r>
                      <a:r>
                        <a:rPr lang="nl-NL" sz="700" b="1"/>
                        <a:t>netfunctie</a:t>
                      </a:r>
                      <a:r>
                        <a:rPr lang="nl-NL" sz="700"/>
                        <a:t>, die de oorzaak kan zijn van een voorziene </a:t>
                      </a:r>
                      <a:r>
                        <a:rPr lang="nl-NL" sz="700" b="1"/>
                        <a:t>onderbreking</a:t>
                      </a:r>
                      <a:r>
                        <a:rPr lang="nl-NL" sz="700"/>
                        <a:t> van de transportdienst op een </a:t>
                      </a:r>
                      <a:r>
                        <a:rPr lang="nl-NL" sz="700" b="1"/>
                        <a:t>aansluiting</a:t>
                      </a:r>
                      <a:r>
                        <a:rPr lang="nl-NL" sz="700"/>
                        <a:t>, die is aangekondigd in een </a:t>
                      </a:r>
                      <a:r>
                        <a:rPr lang="nl-NL" sz="700" b="1"/>
                        <a:t>klantnotificatie</a:t>
                      </a:r>
                      <a:r>
                        <a:rPr lang="nl-NL" sz="700"/>
                        <a:t>.</a:t>
                      </a:r>
                    </a:p>
                  </a:txBody>
                  <a:tcPr/>
                </a:tc>
                <a:extLst>
                  <a:ext uri="{0D108BD9-81ED-4DB2-BD59-A6C34878D82A}">
                    <a16:rowId xmlns:a16="http://schemas.microsoft.com/office/drawing/2014/main" val="4125656627"/>
                  </a:ext>
                </a:extLst>
              </a:tr>
            </a:tbl>
          </a:graphicData>
        </a:graphic>
      </p:graphicFrame>
    </p:spTree>
    <p:extLst>
      <p:ext uri="{BB962C8B-B14F-4D97-AF65-F5344CB8AC3E}">
        <p14:creationId xmlns:p14="http://schemas.microsoft.com/office/powerpoint/2010/main" val="473307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hoek 30">
            <a:extLst>
              <a:ext uri="{FF2B5EF4-FFF2-40B4-BE49-F238E27FC236}">
                <a16:creationId xmlns:a16="http://schemas.microsoft.com/office/drawing/2014/main" id="{7B9B0A46-E126-A5E7-54DB-A5323BF4F1C8}"/>
              </a:ext>
            </a:extLst>
          </p:cNvPr>
          <p:cNvSpPr/>
          <p:nvPr/>
        </p:nvSpPr>
        <p:spPr>
          <a:xfrm>
            <a:off x="2187000" y="1671750"/>
            <a:ext cx="2295000" cy="20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ctr"/>
            <a:r>
              <a:rPr lang="nl-NL" sz="700">
                <a:solidFill>
                  <a:schemeClr val="tx1"/>
                </a:solidFill>
              </a:rPr>
              <a:t>Aansluiting</a:t>
            </a:r>
          </a:p>
        </p:txBody>
      </p:sp>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Conceptueel model</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 name="!!3Energieprogramma of prognose">
            <a:extLst>
              <a:ext uri="{FF2B5EF4-FFF2-40B4-BE49-F238E27FC236}">
                <a16:creationId xmlns:a16="http://schemas.microsoft.com/office/drawing/2014/main" id="{CEACC2D4-C9F3-60B8-FC9A-86460C5D2595}"/>
              </a:ext>
            </a:extLst>
          </p:cNvPr>
          <p:cNvSpPr/>
          <p:nvPr/>
        </p:nvSpPr>
        <p:spPr>
          <a:xfrm>
            <a:off x="2322000" y="2031750"/>
            <a:ext cx="2025000" cy="540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Aansluiting</a:t>
            </a:r>
          </a:p>
          <a:p>
            <a:pPr marL="72000" indent="-72000">
              <a:buFont typeface="Arial" panose="020B0604020202020204" pitchFamily="34" charset="0"/>
              <a:buChar char="•"/>
            </a:pPr>
            <a:r>
              <a:rPr lang="nl-NL" sz="600">
                <a:solidFill>
                  <a:schemeClr val="tx1"/>
                </a:solidFill>
              </a:rPr>
              <a:t>EAN-code (ID)</a:t>
            </a:r>
          </a:p>
          <a:p>
            <a:pPr marL="72000" indent="-72000">
              <a:buFont typeface="Arial" panose="020B0604020202020204" pitchFamily="34" charset="0"/>
              <a:buChar char="•"/>
            </a:pPr>
            <a:r>
              <a:rPr lang="nl-NL" sz="600">
                <a:solidFill>
                  <a:schemeClr val="tx1"/>
                </a:solidFill>
              </a:rPr>
              <a:t>marktsegment</a:t>
            </a:r>
          </a:p>
          <a:p>
            <a:pPr marL="72000" indent="-72000">
              <a:buFont typeface="Arial" panose="020B0604020202020204" pitchFamily="34" charset="0"/>
              <a:buChar char="•"/>
            </a:pPr>
            <a:r>
              <a:rPr lang="nl-NL" sz="600">
                <a:solidFill>
                  <a:schemeClr val="tx1"/>
                </a:solidFill>
              </a:rPr>
              <a:t>gecontracteerde transportcapaciteit</a:t>
            </a:r>
          </a:p>
        </p:txBody>
      </p:sp>
      <p:sp>
        <p:nvSpPr>
          <p:cNvPr id="4" name="!!3Energieprogramma of prognose">
            <a:extLst>
              <a:ext uri="{FF2B5EF4-FFF2-40B4-BE49-F238E27FC236}">
                <a16:creationId xmlns:a16="http://schemas.microsoft.com/office/drawing/2014/main" id="{50D22853-2668-008C-5D20-3EC2529510E4}"/>
              </a:ext>
            </a:extLst>
          </p:cNvPr>
          <p:cNvSpPr/>
          <p:nvPr/>
        </p:nvSpPr>
        <p:spPr>
          <a:xfrm>
            <a:off x="2322000" y="3111750"/>
            <a:ext cx="945000" cy="49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Overdrachtspunt</a:t>
            </a:r>
          </a:p>
          <a:p>
            <a:pPr marL="72000" indent="-72000">
              <a:buFont typeface="Arial" panose="020B0604020202020204" pitchFamily="34" charset="0"/>
              <a:buChar char="•"/>
            </a:pPr>
            <a:r>
              <a:rPr lang="nl-NL" sz="600">
                <a:solidFill>
                  <a:schemeClr val="tx1"/>
                </a:solidFill>
              </a:rPr>
              <a:t>EAN-code (ID)</a:t>
            </a:r>
          </a:p>
          <a:p>
            <a:pPr marL="72000" indent="-72000">
              <a:buFont typeface="Arial" panose="020B0604020202020204" pitchFamily="34" charset="0"/>
              <a:buChar char="•"/>
            </a:pPr>
            <a:r>
              <a:rPr lang="nl-NL" sz="600">
                <a:solidFill>
                  <a:schemeClr val="tx1"/>
                </a:solidFill>
              </a:rPr>
              <a:t>gewenste aansluitcapaciteit</a:t>
            </a:r>
          </a:p>
        </p:txBody>
      </p:sp>
      <p:sp>
        <p:nvSpPr>
          <p:cNvPr id="5" name="!!3Energieprogramma of prognose">
            <a:extLst>
              <a:ext uri="{FF2B5EF4-FFF2-40B4-BE49-F238E27FC236}">
                <a16:creationId xmlns:a16="http://schemas.microsoft.com/office/drawing/2014/main" id="{938EDA66-172E-04BA-463A-1AF6A4A3966A}"/>
              </a:ext>
            </a:extLst>
          </p:cNvPr>
          <p:cNvSpPr/>
          <p:nvPr/>
        </p:nvSpPr>
        <p:spPr>
          <a:xfrm>
            <a:off x="3402000" y="3111750"/>
            <a:ext cx="945000" cy="49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Allocatiepunt</a:t>
            </a:r>
          </a:p>
          <a:p>
            <a:pPr marL="72000" indent="-72000">
              <a:buFont typeface="Arial" panose="020B0604020202020204" pitchFamily="34" charset="0"/>
              <a:buChar char="•"/>
            </a:pPr>
            <a:r>
              <a:rPr lang="nl-NL" sz="600">
                <a:solidFill>
                  <a:schemeClr val="tx1"/>
                </a:solidFill>
              </a:rPr>
              <a:t>EAN-code (ID)</a:t>
            </a:r>
          </a:p>
          <a:p>
            <a:pPr marL="72000" indent="-72000">
              <a:buFont typeface="Arial" panose="020B0604020202020204" pitchFamily="34" charset="0"/>
              <a:buChar char="•"/>
            </a:pPr>
            <a:r>
              <a:rPr lang="nl-NL" sz="600">
                <a:solidFill>
                  <a:schemeClr val="tx1"/>
                </a:solidFill>
              </a:rPr>
              <a:t>allocatiemethode</a:t>
            </a:r>
          </a:p>
        </p:txBody>
      </p:sp>
      <p:sp>
        <p:nvSpPr>
          <p:cNvPr id="7" name="Rechthoek 6">
            <a:extLst>
              <a:ext uri="{FF2B5EF4-FFF2-40B4-BE49-F238E27FC236}">
                <a16:creationId xmlns:a16="http://schemas.microsoft.com/office/drawing/2014/main" id="{2FFD79AD-3F2B-D212-4187-BCF05C8488B8}"/>
              </a:ext>
            </a:extLst>
          </p:cNvPr>
          <p:cNvSpPr/>
          <p:nvPr/>
        </p:nvSpPr>
        <p:spPr>
          <a:xfrm>
            <a:off x="612000" y="3291750"/>
            <a:ext cx="94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Aansluitlocatie</a:t>
            </a:r>
          </a:p>
        </p:txBody>
      </p:sp>
      <p:sp>
        <p:nvSpPr>
          <p:cNvPr id="9" name="Rechthoek 8">
            <a:extLst>
              <a:ext uri="{FF2B5EF4-FFF2-40B4-BE49-F238E27FC236}">
                <a16:creationId xmlns:a16="http://schemas.microsoft.com/office/drawing/2014/main" id="{64AEDF44-A32F-B74F-90B6-6FD3F4A3933B}"/>
              </a:ext>
            </a:extLst>
          </p:cNvPr>
          <p:cNvSpPr/>
          <p:nvPr/>
        </p:nvSpPr>
        <p:spPr>
          <a:xfrm>
            <a:off x="5112000" y="3336750"/>
            <a:ext cx="94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Energie-uitwisseling</a:t>
            </a:r>
          </a:p>
        </p:txBody>
      </p:sp>
      <p:sp>
        <p:nvSpPr>
          <p:cNvPr id="10" name="Rechthoek 9">
            <a:extLst>
              <a:ext uri="{FF2B5EF4-FFF2-40B4-BE49-F238E27FC236}">
                <a16:creationId xmlns:a16="http://schemas.microsoft.com/office/drawing/2014/main" id="{BE245996-E727-FEC4-07BF-E0343A019BFA}"/>
              </a:ext>
            </a:extLst>
          </p:cNvPr>
          <p:cNvSpPr/>
          <p:nvPr/>
        </p:nvSpPr>
        <p:spPr>
          <a:xfrm>
            <a:off x="2187000" y="4236750"/>
            <a:ext cx="945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Netfunctie</a:t>
            </a:r>
          </a:p>
        </p:txBody>
      </p:sp>
      <p:cxnSp>
        <p:nvCxnSpPr>
          <p:cNvPr id="15" name="Rechte verbindingslijn 14">
            <a:extLst>
              <a:ext uri="{FF2B5EF4-FFF2-40B4-BE49-F238E27FC236}">
                <a16:creationId xmlns:a16="http://schemas.microsoft.com/office/drawing/2014/main" id="{21D77A5E-C515-C867-7647-330D2FFEACDA}"/>
              </a:ext>
            </a:extLst>
          </p:cNvPr>
          <p:cNvCxnSpPr>
            <a:cxnSpLocks/>
            <a:stCxn id="4" idx="0"/>
          </p:cNvCxnSpPr>
          <p:nvPr/>
        </p:nvCxnSpPr>
        <p:spPr>
          <a:xfrm flipV="1">
            <a:off x="2794500" y="2571750"/>
            <a:ext cx="0" cy="54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F20C02B6-D19C-D108-5435-DBB10CF13B06}"/>
              </a:ext>
            </a:extLst>
          </p:cNvPr>
          <p:cNvCxnSpPr>
            <a:cxnSpLocks/>
            <a:stCxn id="10" idx="0"/>
          </p:cNvCxnSpPr>
          <p:nvPr/>
        </p:nvCxnSpPr>
        <p:spPr>
          <a:xfrm flipV="1">
            <a:off x="2659500" y="3606750"/>
            <a:ext cx="0" cy="63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E8ABB465-1F54-8EAF-8F18-3621B63F9F9D}"/>
              </a:ext>
            </a:extLst>
          </p:cNvPr>
          <p:cNvSpPr txBox="1"/>
          <p:nvPr/>
        </p:nvSpPr>
        <p:spPr>
          <a:xfrm>
            <a:off x="3897000" y="2976750"/>
            <a:ext cx="492690" cy="149647"/>
          </a:xfrm>
          <a:prstGeom prst="rect">
            <a:avLst/>
          </a:prstGeom>
          <a:noFill/>
        </p:spPr>
        <p:txBody>
          <a:bodyPr wrap="square" lIns="36000" tIns="36000" rIns="36000" bIns="36000" rtlCol="0" anchor="ctr">
            <a:spAutoFit/>
          </a:bodyPr>
          <a:lstStyle/>
          <a:p>
            <a:r>
              <a:rPr lang="nl-NL" sz="500"/>
              <a:t>toegekend aan</a:t>
            </a:r>
          </a:p>
        </p:txBody>
      </p:sp>
      <p:sp>
        <p:nvSpPr>
          <p:cNvPr id="22" name="Tekstvak 21">
            <a:extLst>
              <a:ext uri="{FF2B5EF4-FFF2-40B4-BE49-F238E27FC236}">
                <a16:creationId xmlns:a16="http://schemas.microsoft.com/office/drawing/2014/main" id="{D8C78848-D7E5-D683-FCC4-27AF2122FB7D}"/>
              </a:ext>
            </a:extLst>
          </p:cNvPr>
          <p:cNvSpPr txBox="1"/>
          <p:nvPr/>
        </p:nvSpPr>
        <p:spPr>
          <a:xfrm>
            <a:off x="3717000" y="2571750"/>
            <a:ext cx="164075" cy="149647"/>
          </a:xfrm>
          <a:prstGeom prst="rect">
            <a:avLst/>
          </a:prstGeom>
          <a:noFill/>
        </p:spPr>
        <p:txBody>
          <a:bodyPr wrap="none" lIns="36000" tIns="36000" rIns="36000" bIns="36000" rtlCol="0" anchor="ctr">
            <a:spAutoFit/>
          </a:bodyPr>
          <a:lstStyle/>
          <a:p>
            <a:pPr algn="r"/>
            <a:r>
              <a:rPr lang="nl-NL" sz="500"/>
              <a:t>0-1</a:t>
            </a:r>
          </a:p>
        </p:txBody>
      </p:sp>
      <p:sp>
        <p:nvSpPr>
          <p:cNvPr id="23" name="Tekstvak 22">
            <a:extLst>
              <a:ext uri="{FF2B5EF4-FFF2-40B4-BE49-F238E27FC236}">
                <a16:creationId xmlns:a16="http://schemas.microsoft.com/office/drawing/2014/main" id="{58F8F4B7-24EE-9D60-0E3F-F7BDA78779F9}"/>
              </a:ext>
            </a:extLst>
          </p:cNvPr>
          <p:cNvSpPr txBox="1"/>
          <p:nvPr/>
        </p:nvSpPr>
        <p:spPr>
          <a:xfrm>
            <a:off x="3717000" y="2976750"/>
            <a:ext cx="164075" cy="149647"/>
          </a:xfrm>
          <a:prstGeom prst="rect">
            <a:avLst/>
          </a:prstGeom>
          <a:noFill/>
        </p:spPr>
        <p:txBody>
          <a:bodyPr wrap="none" lIns="36000" tIns="36000" rIns="36000" bIns="36000" rtlCol="0" anchor="ctr">
            <a:spAutoFit/>
          </a:bodyPr>
          <a:lstStyle/>
          <a:p>
            <a:pPr algn="r"/>
            <a:r>
              <a:rPr lang="nl-NL" sz="500"/>
              <a:t>0-n</a:t>
            </a:r>
          </a:p>
        </p:txBody>
      </p:sp>
      <p:sp>
        <p:nvSpPr>
          <p:cNvPr id="26" name="Tekstvak 25">
            <a:extLst>
              <a:ext uri="{FF2B5EF4-FFF2-40B4-BE49-F238E27FC236}">
                <a16:creationId xmlns:a16="http://schemas.microsoft.com/office/drawing/2014/main" id="{7D728B72-D7A6-E6E4-AD46-6D0A74FE7E9A}"/>
              </a:ext>
            </a:extLst>
          </p:cNvPr>
          <p:cNvSpPr txBox="1"/>
          <p:nvPr/>
        </p:nvSpPr>
        <p:spPr>
          <a:xfrm>
            <a:off x="2817000" y="2976750"/>
            <a:ext cx="313154" cy="149647"/>
          </a:xfrm>
          <a:prstGeom prst="rect">
            <a:avLst/>
          </a:prstGeom>
          <a:noFill/>
        </p:spPr>
        <p:txBody>
          <a:bodyPr wrap="none" lIns="36000" tIns="36000" rIns="36000" bIns="36000" rtlCol="0" anchor="ctr">
            <a:spAutoFit/>
          </a:bodyPr>
          <a:lstStyle/>
          <a:p>
            <a:r>
              <a:rPr lang="nl-NL" sz="500"/>
              <a:t>deel van</a:t>
            </a:r>
          </a:p>
        </p:txBody>
      </p:sp>
      <p:sp>
        <p:nvSpPr>
          <p:cNvPr id="27" name="Tekstvak 26">
            <a:extLst>
              <a:ext uri="{FF2B5EF4-FFF2-40B4-BE49-F238E27FC236}">
                <a16:creationId xmlns:a16="http://schemas.microsoft.com/office/drawing/2014/main" id="{EB30BFC0-B872-9111-1B7C-68760AAB3CD7}"/>
              </a:ext>
            </a:extLst>
          </p:cNvPr>
          <p:cNvSpPr txBox="1"/>
          <p:nvPr/>
        </p:nvSpPr>
        <p:spPr>
          <a:xfrm>
            <a:off x="2637000" y="2976750"/>
            <a:ext cx="164075" cy="149647"/>
          </a:xfrm>
          <a:prstGeom prst="rect">
            <a:avLst/>
          </a:prstGeom>
          <a:noFill/>
        </p:spPr>
        <p:txBody>
          <a:bodyPr wrap="none" lIns="36000" tIns="36000" rIns="36000" bIns="36000" rtlCol="0" anchor="ctr">
            <a:spAutoFit/>
          </a:bodyPr>
          <a:lstStyle/>
          <a:p>
            <a:pPr algn="r"/>
            <a:r>
              <a:rPr lang="nl-NL" sz="500"/>
              <a:t>1-n</a:t>
            </a:r>
          </a:p>
        </p:txBody>
      </p:sp>
      <p:sp>
        <p:nvSpPr>
          <p:cNvPr id="28" name="Tekstvak 27">
            <a:extLst>
              <a:ext uri="{FF2B5EF4-FFF2-40B4-BE49-F238E27FC236}">
                <a16:creationId xmlns:a16="http://schemas.microsoft.com/office/drawing/2014/main" id="{F48ACCC2-3456-6468-7775-07158508DCD1}"/>
              </a:ext>
            </a:extLst>
          </p:cNvPr>
          <p:cNvSpPr txBox="1"/>
          <p:nvPr/>
        </p:nvSpPr>
        <p:spPr>
          <a:xfrm>
            <a:off x="2682000" y="2571750"/>
            <a:ext cx="107969" cy="149647"/>
          </a:xfrm>
          <a:prstGeom prst="rect">
            <a:avLst/>
          </a:prstGeom>
          <a:noFill/>
        </p:spPr>
        <p:txBody>
          <a:bodyPr wrap="none" lIns="36000" tIns="36000" rIns="36000" bIns="36000" rtlCol="0" anchor="ctr">
            <a:spAutoFit/>
          </a:bodyPr>
          <a:lstStyle/>
          <a:p>
            <a:pPr algn="r"/>
            <a:r>
              <a:rPr lang="nl-NL" sz="500"/>
              <a:t>1</a:t>
            </a:r>
          </a:p>
        </p:txBody>
      </p:sp>
      <p:cxnSp>
        <p:nvCxnSpPr>
          <p:cNvPr id="32" name="Rechte verbindingslijn 31">
            <a:extLst>
              <a:ext uri="{FF2B5EF4-FFF2-40B4-BE49-F238E27FC236}">
                <a16:creationId xmlns:a16="http://schemas.microsoft.com/office/drawing/2014/main" id="{4AE37C95-9F4B-8617-11B2-C8BDDF817979}"/>
              </a:ext>
            </a:extLst>
          </p:cNvPr>
          <p:cNvCxnSpPr>
            <a:cxnSpLocks/>
            <a:stCxn id="5" idx="0"/>
          </p:cNvCxnSpPr>
          <p:nvPr/>
        </p:nvCxnSpPr>
        <p:spPr>
          <a:xfrm flipV="1">
            <a:off x="3874500" y="2571750"/>
            <a:ext cx="0" cy="54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87A6B0D6-AE56-69CD-51CA-99D3C89DB256}"/>
              </a:ext>
            </a:extLst>
          </p:cNvPr>
          <p:cNvCxnSpPr>
            <a:cxnSpLocks/>
            <a:endCxn id="7" idx="3"/>
          </p:cNvCxnSpPr>
          <p:nvPr/>
        </p:nvCxnSpPr>
        <p:spPr>
          <a:xfrm flipH="1">
            <a:off x="1557000" y="3426750"/>
            <a:ext cx="765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49" name="Tekstvak 48">
            <a:extLst>
              <a:ext uri="{FF2B5EF4-FFF2-40B4-BE49-F238E27FC236}">
                <a16:creationId xmlns:a16="http://schemas.microsoft.com/office/drawing/2014/main" id="{BD0CBE74-7312-5752-CF09-154BD7C34692}"/>
              </a:ext>
            </a:extLst>
          </p:cNvPr>
          <p:cNvSpPr txBox="1"/>
          <p:nvPr/>
        </p:nvSpPr>
        <p:spPr>
          <a:xfrm>
            <a:off x="2052000" y="3381750"/>
            <a:ext cx="90000" cy="76944"/>
          </a:xfrm>
          <a:prstGeom prst="rect">
            <a:avLst/>
          </a:prstGeom>
          <a:solidFill>
            <a:schemeClr val="bg1"/>
          </a:solidFill>
        </p:spPr>
        <p:txBody>
          <a:bodyPr wrap="square" lIns="0" tIns="0" rIns="0" bIns="0" rtlCol="0" anchor="ctr">
            <a:spAutoFit/>
          </a:bodyPr>
          <a:lstStyle/>
          <a:p>
            <a:pPr algn="ctr"/>
            <a:r>
              <a:rPr lang="nl-NL" sz="500"/>
              <a:t>op</a:t>
            </a:r>
          </a:p>
        </p:txBody>
      </p:sp>
      <p:sp>
        <p:nvSpPr>
          <p:cNvPr id="52" name="Tekstvak 51">
            <a:extLst>
              <a:ext uri="{FF2B5EF4-FFF2-40B4-BE49-F238E27FC236}">
                <a16:creationId xmlns:a16="http://schemas.microsoft.com/office/drawing/2014/main" id="{F5166819-AEC4-ED6C-2947-3C7A3F4CC472}"/>
              </a:ext>
            </a:extLst>
          </p:cNvPr>
          <p:cNvSpPr txBox="1"/>
          <p:nvPr/>
        </p:nvSpPr>
        <p:spPr>
          <a:xfrm>
            <a:off x="2322000" y="4101750"/>
            <a:ext cx="675000" cy="76944"/>
          </a:xfrm>
          <a:prstGeom prst="rect">
            <a:avLst/>
          </a:prstGeom>
          <a:solidFill>
            <a:schemeClr val="bg1"/>
          </a:solidFill>
        </p:spPr>
        <p:txBody>
          <a:bodyPr wrap="square" lIns="0" tIns="0" rIns="0" bIns="0" rtlCol="0" anchor="ctr">
            <a:spAutoFit/>
          </a:bodyPr>
          <a:lstStyle/>
          <a:p>
            <a:pPr algn="ctr"/>
            <a:r>
              <a:rPr lang="nl-NL" sz="500"/>
              <a:t>realisatie van</a:t>
            </a:r>
          </a:p>
        </p:txBody>
      </p:sp>
      <p:cxnSp>
        <p:nvCxnSpPr>
          <p:cNvPr id="53" name="Rechte verbindingslijn 52">
            <a:extLst>
              <a:ext uri="{FF2B5EF4-FFF2-40B4-BE49-F238E27FC236}">
                <a16:creationId xmlns:a16="http://schemas.microsoft.com/office/drawing/2014/main" id="{B125CC1A-1417-C2BF-56BD-C3337446FA5B}"/>
              </a:ext>
            </a:extLst>
          </p:cNvPr>
          <p:cNvCxnSpPr>
            <a:cxnSpLocks/>
            <a:endCxn id="9" idx="1"/>
          </p:cNvCxnSpPr>
          <p:nvPr/>
        </p:nvCxnSpPr>
        <p:spPr>
          <a:xfrm>
            <a:off x="4347000" y="3471750"/>
            <a:ext cx="765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54" name="Tekstvak 53">
            <a:extLst>
              <a:ext uri="{FF2B5EF4-FFF2-40B4-BE49-F238E27FC236}">
                <a16:creationId xmlns:a16="http://schemas.microsoft.com/office/drawing/2014/main" id="{4F16D930-6FCB-2005-CA5B-2A27168AD0B9}"/>
              </a:ext>
            </a:extLst>
          </p:cNvPr>
          <p:cNvSpPr txBox="1"/>
          <p:nvPr/>
        </p:nvSpPr>
        <p:spPr>
          <a:xfrm>
            <a:off x="4977000" y="3426750"/>
            <a:ext cx="70532" cy="76944"/>
          </a:xfrm>
          <a:prstGeom prst="rect">
            <a:avLst/>
          </a:prstGeom>
          <a:solidFill>
            <a:schemeClr val="bg1"/>
          </a:solidFill>
        </p:spPr>
        <p:txBody>
          <a:bodyPr wrap="none" lIns="0" tIns="0" rIns="0" bIns="0" rtlCol="0" anchor="ctr">
            <a:spAutoFit/>
          </a:bodyPr>
          <a:lstStyle/>
          <a:p>
            <a:pPr algn="ctr"/>
            <a:r>
              <a:rPr lang="nl-NL" sz="500"/>
              <a:t>op</a:t>
            </a:r>
          </a:p>
        </p:txBody>
      </p:sp>
      <p:sp>
        <p:nvSpPr>
          <p:cNvPr id="68" name="!!3Klantovereenkomst">
            <a:extLst>
              <a:ext uri="{FF2B5EF4-FFF2-40B4-BE49-F238E27FC236}">
                <a16:creationId xmlns:a16="http://schemas.microsoft.com/office/drawing/2014/main" id="{39C0AA20-9E2D-C987-1F13-F71F93E60F65}"/>
              </a:ext>
            </a:extLst>
          </p:cNvPr>
          <p:cNvSpPr/>
          <p:nvPr/>
        </p:nvSpPr>
        <p:spPr>
          <a:xfrm>
            <a:off x="612000" y="2031750"/>
            <a:ext cx="945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Klantovereenkomst</a:t>
            </a:r>
          </a:p>
        </p:txBody>
      </p:sp>
      <p:cxnSp>
        <p:nvCxnSpPr>
          <p:cNvPr id="69" name="Rechte verbindingslijn 68">
            <a:extLst>
              <a:ext uri="{FF2B5EF4-FFF2-40B4-BE49-F238E27FC236}">
                <a16:creationId xmlns:a16="http://schemas.microsoft.com/office/drawing/2014/main" id="{49902E55-245F-5BC5-4586-E10B67015851}"/>
              </a:ext>
            </a:extLst>
          </p:cNvPr>
          <p:cNvCxnSpPr>
            <a:cxnSpLocks/>
            <a:endCxn id="68" idx="3"/>
          </p:cNvCxnSpPr>
          <p:nvPr/>
        </p:nvCxnSpPr>
        <p:spPr>
          <a:xfrm flipH="1">
            <a:off x="1557000" y="2166750"/>
            <a:ext cx="765000" cy="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73" name="Tekstvak 72">
            <a:extLst>
              <a:ext uri="{FF2B5EF4-FFF2-40B4-BE49-F238E27FC236}">
                <a16:creationId xmlns:a16="http://schemas.microsoft.com/office/drawing/2014/main" id="{219DD08D-B121-0CDF-A104-A278A513776C}"/>
              </a:ext>
            </a:extLst>
          </p:cNvPr>
          <p:cNvSpPr txBox="1"/>
          <p:nvPr/>
        </p:nvSpPr>
        <p:spPr>
          <a:xfrm>
            <a:off x="1647000" y="2121750"/>
            <a:ext cx="384721" cy="76944"/>
          </a:xfrm>
          <a:prstGeom prst="rect">
            <a:avLst/>
          </a:prstGeom>
          <a:solidFill>
            <a:schemeClr val="bg1"/>
          </a:solidFill>
        </p:spPr>
        <p:txBody>
          <a:bodyPr wrap="none" lIns="0" tIns="0" rIns="0" bIns="0" rtlCol="0" anchor="ctr">
            <a:spAutoFit/>
          </a:bodyPr>
          <a:lstStyle/>
          <a:p>
            <a:pPr algn="ctr"/>
            <a:r>
              <a:rPr lang="nl-NL" sz="500"/>
              <a:t>afspraak over</a:t>
            </a:r>
          </a:p>
        </p:txBody>
      </p:sp>
      <p:graphicFrame>
        <p:nvGraphicFramePr>
          <p:cNvPr id="77" name="Tabel 110">
            <a:extLst>
              <a:ext uri="{FF2B5EF4-FFF2-40B4-BE49-F238E27FC236}">
                <a16:creationId xmlns:a16="http://schemas.microsoft.com/office/drawing/2014/main" id="{40790A7D-4F95-21C8-166C-8AAC4F3D9508}"/>
              </a:ext>
            </a:extLst>
          </p:cNvPr>
          <p:cNvGraphicFramePr>
            <a:graphicFrameLocks noGrp="1"/>
          </p:cNvGraphicFramePr>
          <p:nvPr>
            <p:extLst>
              <p:ext uri="{D42A27DB-BD31-4B8C-83A1-F6EECF244321}">
                <p14:modId xmlns:p14="http://schemas.microsoft.com/office/powerpoint/2010/main" val="2168177351"/>
              </p:ext>
            </p:extLst>
          </p:nvPr>
        </p:nvGraphicFramePr>
        <p:xfrm>
          <a:off x="5112000" y="1671750"/>
          <a:ext cx="3105000" cy="1264920"/>
        </p:xfrm>
        <a:graphic>
          <a:graphicData uri="http://schemas.openxmlformats.org/drawingml/2006/table">
            <a:tbl>
              <a:tblPr>
                <a:tableStyleId>{F5AB1C69-6EDB-4FF4-983F-18BD219EF322}</a:tableStyleId>
              </a:tblPr>
              <a:tblGrid>
                <a:gridCol w="3105000">
                  <a:extLst>
                    <a:ext uri="{9D8B030D-6E8A-4147-A177-3AD203B41FA5}">
                      <a16:colId xmlns:a16="http://schemas.microsoft.com/office/drawing/2014/main" val="452924276"/>
                    </a:ext>
                  </a:extLst>
                </a:gridCol>
              </a:tblGrid>
              <a:tr h="2848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700"/>
                        <a:t>Bedrijfsobjecten kunnen worden ‘uitgeklapt’ naar een meer gedetailleerd conceptueel model. In de afbeelding hiernaast is ter illustratie het bedrijfsobject Aansluiting weergegeven. In het conceptuele model worden bij iedere entiteit de identificatie en belangrijkste eigenschappen vermeld. Op de relaties staan de hoeveelheden. Bijvoorbeeld 1-n overdrachtspunten zijn deel van 1 aansluiting. Een volledig conceptueel model bevat voor elke entiteit, eigenschap en relatie een definitie.</a:t>
                      </a:r>
                      <a:br>
                        <a:rPr lang="nl-NL" sz="700"/>
                      </a:br>
                      <a:br>
                        <a:rPr lang="nl-NL" sz="700"/>
                      </a:br>
                      <a:r>
                        <a:rPr lang="nl-NL" sz="700"/>
                        <a:t>Een dergelijk model zorgt voor een gemeenschappelijke kijk op de werkelijkheid tussen experts, zodat het kan dienen als referentie voor de inrichting van systemen zoals datawarehouses.</a:t>
                      </a:r>
                    </a:p>
                  </a:txBody>
                  <a:tcPr/>
                </a:tc>
                <a:extLst>
                  <a:ext uri="{0D108BD9-81ED-4DB2-BD59-A6C34878D82A}">
                    <a16:rowId xmlns:a16="http://schemas.microsoft.com/office/drawing/2014/main" val="4267735626"/>
                  </a:ext>
                </a:extLst>
              </a:tr>
            </a:tbl>
          </a:graphicData>
        </a:graphic>
      </p:graphicFrame>
    </p:spTree>
    <p:extLst>
      <p:ext uri="{BB962C8B-B14F-4D97-AF65-F5344CB8AC3E}">
        <p14:creationId xmlns:p14="http://schemas.microsoft.com/office/powerpoint/2010/main" val="1402927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12A2E-E2FA-E418-E479-E2CCB7CFBC64}"/>
              </a:ext>
            </a:extLst>
          </p:cNvPr>
          <p:cNvSpPr>
            <a:spLocks noGrp="1"/>
          </p:cNvSpPr>
          <p:nvPr>
            <p:ph type="ctrTitle"/>
          </p:nvPr>
        </p:nvSpPr>
        <p:spPr/>
        <p:txBody>
          <a:bodyPr/>
          <a:lstStyle/>
          <a:p>
            <a:r>
              <a:rPr lang="nl-NL">
                <a:cs typeface="Arial"/>
              </a:rPr>
              <a:t>Bijlagen</a:t>
            </a:r>
            <a:endParaRPr lang="nl-NL"/>
          </a:p>
        </p:txBody>
      </p:sp>
      <p:sp>
        <p:nvSpPr>
          <p:cNvPr id="3" name="Ondertitel 2">
            <a:extLst>
              <a:ext uri="{FF2B5EF4-FFF2-40B4-BE49-F238E27FC236}">
                <a16:creationId xmlns:a16="http://schemas.microsoft.com/office/drawing/2014/main" id="{9DD25459-CF17-37B6-FB84-B8361BB9B204}"/>
              </a:ext>
            </a:extLst>
          </p:cNvPr>
          <p:cNvSpPr>
            <a:spLocks noGrp="1"/>
          </p:cNvSpPr>
          <p:nvPr>
            <p:ph type="subTitle" idx="1"/>
          </p:nvPr>
        </p:nvSpPr>
        <p:spPr>
          <a:xfrm>
            <a:off x="4281196" y="3852000"/>
            <a:ext cx="3710804" cy="792000"/>
          </a:xfrm>
        </p:spPr>
        <p:txBody>
          <a:bodyPr/>
          <a:lstStyle/>
          <a:p>
            <a:r>
              <a:rPr lang="nl-NL">
                <a:cs typeface="Arial"/>
              </a:rPr>
              <a:t>A - </a:t>
            </a:r>
            <a:r>
              <a:rPr lang="nl-NL" err="1">
                <a:cs typeface="Arial"/>
              </a:rPr>
              <a:t>Rationales</a:t>
            </a:r>
            <a:endParaRPr lang="nl-NL">
              <a:cs typeface="Arial"/>
            </a:endParaRPr>
          </a:p>
          <a:p>
            <a:r>
              <a:rPr lang="nl-NL">
                <a:cs typeface="Arial"/>
              </a:rPr>
              <a:t>B - Release notes</a:t>
            </a:r>
          </a:p>
        </p:txBody>
      </p:sp>
    </p:spTree>
    <p:extLst>
      <p:ext uri="{BB962C8B-B14F-4D97-AF65-F5344CB8AC3E}">
        <p14:creationId xmlns:p14="http://schemas.microsoft.com/office/powerpoint/2010/main" val="159864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generiek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45300"/>
            <a:ext cx="7956000" cy="3096000"/>
          </a:xfrm>
        </p:spPr>
        <p:txBody>
          <a:bodyPr/>
          <a:lstStyle/>
          <a:p>
            <a:pPr marL="179705" indent="-179705"/>
            <a:r>
              <a:rPr lang="nl-NL" sz="1200">
                <a:cs typeface="Arial"/>
              </a:rPr>
              <a:t>Conventie: Het </a:t>
            </a:r>
            <a:r>
              <a:rPr lang="nl-NL" sz="1200" err="1">
                <a:cs typeface="Arial"/>
              </a:rPr>
              <a:t>capability</a:t>
            </a:r>
            <a:r>
              <a:rPr lang="nl-NL" sz="1200">
                <a:cs typeface="Arial"/>
              </a:rPr>
              <a:t> model is opgebouwd met de volgende vuistregels:  </a:t>
            </a:r>
          </a:p>
          <a:p>
            <a:pPr marL="359705" lvl="1" indent="-179705"/>
            <a:r>
              <a:rPr lang="nl-NL" sz="1000">
                <a:cs typeface="Arial"/>
              </a:rPr>
              <a:t>Uitwerking in 3 lagen met max. 7 objecten per laag. </a:t>
            </a:r>
          </a:p>
          <a:p>
            <a:pPr marL="359705" lvl="1" indent="-179705"/>
            <a:r>
              <a:rPr lang="nl-NL" sz="1000">
                <a:cs typeface="Arial"/>
              </a:rPr>
              <a:t>De formulering van de </a:t>
            </a:r>
            <a:r>
              <a:rPr lang="nl-NL" sz="1000" err="1">
                <a:cs typeface="Arial"/>
              </a:rPr>
              <a:t>capability</a:t>
            </a:r>
            <a:r>
              <a:rPr lang="nl-NL" sz="1000">
                <a:cs typeface="Arial"/>
              </a:rPr>
              <a:t> is: een netbeheerder kan“…….” met een zelfstandig naamwoord en een werkwoord.</a:t>
            </a:r>
          </a:p>
          <a:p>
            <a:pPr marL="359705" lvl="1" indent="-179705"/>
            <a:r>
              <a:rPr lang="nl-NL" sz="1000">
                <a:cs typeface="Arial"/>
              </a:rPr>
              <a:t>De formulering van de omschrijving van een </a:t>
            </a:r>
            <a:r>
              <a:rPr lang="nl-NL" sz="1000" err="1">
                <a:cs typeface="Arial"/>
              </a:rPr>
              <a:t>capability</a:t>
            </a:r>
            <a:r>
              <a:rPr lang="nl-NL" sz="1000">
                <a:cs typeface="Arial"/>
              </a:rPr>
              <a:t> is: “Het vermogen om … zodat …”</a:t>
            </a:r>
          </a:p>
          <a:p>
            <a:pPr marL="359705" lvl="1" indent="-179705"/>
            <a:r>
              <a:rPr lang="nl-NL" sz="1000">
                <a:cs typeface="Arial"/>
              </a:rPr>
              <a:t>Geen aparte registratie </a:t>
            </a:r>
            <a:r>
              <a:rPr lang="nl-NL" sz="1000" err="1">
                <a:cs typeface="Arial"/>
              </a:rPr>
              <a:t>capabilities</a:t>
            </a:r>
            <a:r>
              <a:rPr lang="nl-NL" sz="1000">
                <a:cs typeface="Arial"/>
              </a:rPr>
              <a:t>. Registreren is onderdeel van de </a:t>
            </a:r>
            <a:r>
              <a:rPr lang="nl-NL" sz="1000" err="1">
                <a:cs typeface="Arial"/>
              </a:rPr>
              <a:t>capability</a:t>
            </a:r>
            <a:r>
              <a:rPr lang="nl-NL" sz="1000">
                <a:cs typeface="Arial"/>
              </a:rPr>
              <a:t> die het object beheert. </a:t>
            </a:r>
          </a:p>
          <a:p>
            <a:pPr marL="179705" indent="-179705"/>
            <a:r>
              <a:rPr lang="nl-NL" sz="1200" err="1">
                <a:cs typeface="Arial"/>
              </a:rPr>
              <a:t>Granulariteit</a:t>
            </a:r>
            <a:r>
              <a:rPr lang="nl-NL" sz="1200">
                <a:cs typeface="Arial"/>
              </a:rPr>
              <a:t>: </a:t>
            </a:r>
            <a:r>
              <a:rPr lang="nl-NL" sz="1200"/>
              <a:t>Een </a:t>
            </a:r>
            <a:r>
              <a:rPr lang="nl-NL" sz="1200" err="1"/>
              <a:t>capability</a:t>
            </a:r>
            <a:r>
              <a:rPr lang="nl-NL" sz="1200"/>
              <a:t> op niveau 3, 2 en 1 wordt enkel gedefinieerd indien de </a:t>
            </a:r>
            <a:r>
              <a:rPr lang="nl-NL" sz="1200" err="1"/>
              <a:t>lifecycle</a:t>
            </a:r>
            <a:r>
              <a:rPr lang="nl-NL" sz="1200"/>
              <a:t> van de </a:t>
            </a:r>
            <a:r>
              <a:rPr lang="nl-NL" sz="1200" err="1"/>
              <a:t>capability</a:t>
            </a:r>
            <a:r>
              <a:rPr lang="nl-NL" sz="1200"/>
              <a:t> verschilt </a:t>
            </a:r>
            <a:r>
              <a:rPr lang="nl-NL" sz="1200">
                <a:cs typeface="Arial"/>
              </a:rPr>
              <a:t>(combinatie van business functie, business object, applicatiefunctie, kennis en kunde) </a:t>
            </a:r>
            <a:r>
              <a:rPr lang="nl-NL" sz="1200"/>
              <a:t>en er mogelijk een aparte eigenaar van zou zijn.</a:t>
            </a:r>
            <a:endParaRPr lang="nl-NL" sz="1200">
              <a:cs typeface="Arial"/>
            </a:endParaRPr>
          </a:p>
          <a:p>
            <a:pPr marL="179705" indent="-179705"/>
            <a:r>
              <a:rPr lang="nl-NL" sz="1200">
                <a:cs typeface="Arial"/>
              </a:rPr>
              <a:t>Niveaus: Drie niveaus om zowel strategische als tactische besluitvormingsprocessen te kunnen ondersteunen met het </a:t>
            </a:r>
            <a:r>
              <a:rPr lang="nl-NL" sz="1200" err="1">
                <a:cs typeface="Arial"/>
              </a:rPr>
              <a:t>capability</a:t>
            </a:r>
            <a:r>
              <a:rPr lang="nl-NL" sz="1200">
                <a:cs typeface="Arial"/>
              </a:rPr>
              <a:t> model.</a:t>
            </a:r>
          </a:p>
          <a:p>
            <a:r>
              <a:rPr lang="nl-NL" sz="1200"/>
              <a:t>NBility bevat twee </a:t>
            </a:r>
            <a:r>
              <a:rPr lang="nl-NL" sz="1200" err="1"/>
              <a:t>capability</a:t>
            </a:r>
            <a:r>
              <a:rPr lang="nl-NL" sz="1200"/>
              <a:t> domein groepen: Kern/</a:t>
            </a:r>
            <a:r>
              <a:rPr lang="nl-NL" sz="1200" err="1"/>
              <a:t>Core</a:t>
            </a:r>
            <a:r>
              <a:rPr lang="nl-NL" sz="1200"/>
              <a:t> </a:t>
            </a:r>
            <a:r>
              <a:rPr lang="nl-NL" sz="1200" err="1"/>
              <a:t>capabilities</a:t>
            </a:r>
            <a:r>
              <a:rPr lang="nl-NL" sz="1200"/>
              <a:t> (ID startend met ‘C’), Enterprise domeinen </a:t>
            </a:r>
            <a:r>
              <a:rPr lang="nl-NL" sz="1200" err="1"/>
              <a:t>capabilities</a:t>
            </a:r>
            <a:r>
              <a:rPr lang="nl-NL" sz="1200"/>
              <a:t> – De richtinggevende en ondersteunende </a:t>
            </a:r>
            <a:r>
              <a:rPr lang="nl-NL" sz="1200" err="1"/>
              <a:t>capabilities</a:t>
            </a:r>
            <a:r>
              <a:rPr lang="nl-NL" sz="1200"/>
              <a:t> (ID startend met een ‘E’)</a:t>
            </a:r>
            <a:endParaRPr lang="nl-NL" sz="1000"/>
          </a:p>
          <a:p>
            <a:pPr lvl="1"/>
            <a:r>
              <a:rPr lang="nl-NL" sz="1000"/>
              <a:t>De Enterprise </a:t>
            </a:r>
            <a:r>
              <a:rPr lang="nl-NL" sz="1000" err="1"/>
              <a:t>capability</a:t>
            </a:r>
            <a:r>
              <a:rPr lang="nl-NL" sz="1000"/>
              <a:t> domeingroep kent </a:t>
            </a:r>
            <a:r>
              <a:rPr lang="nl-NL" sz="1000" err="1"/>
              <a:t>capabilities</a:t>
            </a:r>
            <a:r>
              <a:rPr lang="nl-NL" sz="1000"/>
              <a:t> waar richting wordt bepaald voor andere </a:t>
            </a:r>
            <a:r>
              <a:rPr lang="nl-NL" sz="1000" err="1"/>
              <a:t>capabilities</a:t>
            </a:r>
            <a:r>
              <a:rPr lang="nl-NL" sz="1000"/>
              <a:t> en </a:t>
            </a:r>
            <a:r>
              <a:rPr lang="nl-NL" sz="1000" err="1"/>
              <a:t>capabilities</a:t>
            </a:r>
            <a:r>
              <a:rPr lang="nl-NL" sz="1000"/>
              <a:t> waarmee productiefactoren (productiemiddelen en medewerkers)  worden ontwikkeld en onderhouden.</a:t>
            </a:r>
          </a:p>
          <a:p>
            <a:pPr lvl="1"/>
            <a:r>
              <a:rPr lang="nl-NL" sz="1000">
                <a:cs typeface="Arial"/>
              </a:rPr>
              <a:t>Richtinggevende en ondersteunende </a:t>
            </a:r>
            <a:r>
              <a:rPr lang="nl-NL" sz="1000" err="1">
                <a:cs typeface="Arial"/>
              </a:rPr>
              <a:t>capabilities</a:t>
            </a:r>
            <a:r>
              <a:rPr lang="nl-NL" sz="1000">
                <a:cs typeface="Arial"/>
              </a:rPr>
              <a:t> zitten in één </a:t>
            </a:r>
            <a:r>
              <a:rPr lang="nl-NL" sz="1000" err="1">
                <a:cs typeface="Arial"/>
              </a:rPr>
              <a:t>enterprise</a:t>
            </a:r>
            <a:r>
              <a:rPr lang="nl-NL" sz="1000">
                <a:cs typeface="Arial"/>
              </a:rPr>
              <a:t> </a:t>
            </a:r>
            <a:r>
              <a:rPr lang="nl-NL" sz="1000" err="1">
                <a:cs typeface="Arial"/>
              </a:rPr>
              <a:t>capability</a:t>
            </a:r>
            <a:r>
              <a:rPr lang="nl-NL" sz="1000">
                <a:cs typeface="Arial"/>
              </a:rPr>
              <a:t> groep om een eenduidige domeinstructuur mogelijk te maken. Het uitsplitsen van richtinggevende en ondersteunende </a:t>
            </a:r>
            <a:r>
              <a:rPr lang="nl-NL" sz="1000" err="1">
                <a:cs typeface="Arial"/>
              </a:rPr>
              <a:t>capabilities</a:t>
            </a:r>
            <a:r>
              <a:rPr lang="nl-NL" sz="1000">
                <a:cs typeface="Arial"/>
              </a:rPr>
              <a:t> over twee groepen zou duplicatie van domeinen tot gevolg hebben.</a:t>
            </a:r>
            <a:endParaRPr lang="nl-NL" sz="1000"/>
          </a:p>
        </p:txBody>
      </p:sp>
      <p:sp>
        <p:nvSpPr>
          <p:cNvPr id="5" name="Rechthoek 4">
            <a:extLst>
              <a:ext uri="{FF2B5EF4-FFF2-40B4-BE49-F238E27FC236}">
                <a16:creationId xmlns:a16="http://schemas.microsoft.com/office/drawing/2014/main" id="{B4B45604-CBB7-B3BA-C9C4-AC5AE8EC82FA}"/>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424270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8A357-3AAE-7551-1867-1AB1BE03A3EA}"/>
              </a:ext>
            </a:extLst>
          </p:cNvPr>
          <p:cNvSpPr>
            <a:spLocks noGrp="1"/>
          </p:cNvSpPr>
          <p:nvPr>
            <p:ph type="title"/>
          </p:nvPr>
        </p:nvSpPr>
        <p:spPr/>
        <p:txBody>
          <a:bodyPr/>
          <a:lstStyle/>
          <a:p>
            <a:r>
              <a:rPr lang="nl-NL" err="1"/>
              <a:t>Rationales</a:t>
            </a:r>
            <a:r>
              <a:rPr lang="nl-NL"/>
              <a:t> achter </a:t>
            </a:r>
            <a:r>
              <a:rPr lang="nl-NL" err="1"/>
              <a:t>NBility</a:t>
            </a:r>
            <a:r>
              <a:rPr lang="nl-NL"/>
              <a:t> model - generiek</a:t>
            </a:r>
          </a:p>
        </p:txBody>
      </p:sp>
      <p:sp>
        <p:nvSpPr>
          <p:cNvPr id="3" name="Tijdelijke aanduiding voor inhoud 2">
            <a:extLst>
              <a:ext uri="{FF2B5EF4-FFF2-40B4-BE49-F238E27FC236}">
                <a16:creationId xmlns:a16="http://schemas.microsoft.com/office/drawing/2014/main" id="{4E264F1F-9E90-56D5-C06D-333F1BEFD22F}"/>
              </a:ext>
            </a:extLst>
          </p:cNvPr>
          <p:cNvSpPr>
            <a:spLocks noGrp="1"/>
          </p:cNvSpPr>
          <p:nvPr>
            <p:ph idx="1"/>
          </p:nvPr>
        </p:nvSpPr>
        <p:spPr/>
        <p:txBody>
          <a:bodyPr/>
          <a:lstStyle/>
          <a:p>
            <a:pPr marL="179705" indent="-179705"/>
            <a:r>
              <a:rPr lang="nl-NL" sz="1200"/>
              <a:t>NBility kent twee groepen </a:t>
            </a:r>
            <a:r>
              <a:rPr lang="nl-NL" sz="1200" err="1"/>
              <a:t>waardestromen</a:t>
            </a:r>
            <a:r>
              <a:rPr lang="nl-NL" sz="1200"/>
              <a:t>: Externe gerichte Primaire </a:t>
            </a:r>
            <a:r>
              <a:rPr lang="nl-NL" sz="1200" err="1"/>
              <a:t>waardestromen</a:t>
            </a:r>
            <a:r>
              <a:rPr lang="nl-NL" sz="1200"/>
              <a:t> (ID startend met ‘P’) en intern gerichte Richtinggevende en Ondersteunende </a:t>
            </a:r>
            <a:r>
              <a:rPr lang="nl-NL" sz="1200" err="1"/>
              <a:t>waardestromen</a:t>
            </a:r>
            <a:r>
              <a:rPr lang="nl-NL" sz="1200"/>
              <a:t> (ID startend met ‘I’).	</a:t>
            </a:r>
            <a:endParaRPr lang="nl-NL"/>
          </a:p>
          <a:p>
            <a:pPr marL="359410" lvl="1" indent="-179705"/>
            <a:r>
              <a:rPr lang="nl-NL" sz="1000" err="1"/>
              <a:t>Capabilities</a:t>
            </a:r>
            <a:r>
              <a:rPr lang="nl-NL" sz="1000"/>
              <a:t> (</a:t>
            </a:r>
            <a:r>
              <a:rPr lang="nl-NL" sz="1000" err="1"/>
              <a:t>core</a:t>
            </a:r>
            <a:r>
              <a:rPr lang="nl-NL" sz="1000"/>
              <a:t> en </a:t>
            </a:r>
            <a:r>
              <a:rPr lang="nl-NL" sz="1000" err="1"/>
              <a:t>enterprise</a:t>
            </a:r>
            <a:r>
              <a:rPr lang="nl-NL" sz="1000"/>
              <a:t>) leveren in samenhang waarde en vormen samen een primaire of interne </a:t>
            </a:r>
            <a:r>
              <a:rPr lang="nl-NL" sz="1000" err="1"/>
              <a:t>waardestroom</a:t>
            </a:r>
            <a:r>
              <a:rPr lang="nl-NL" sz="1000"/>
              <a:t>. </a:t>
            </a:r>
            <a:endParaRPr lang="nl-NL" sz="1000">
              <a:cs typeface="Arial"/>
            </a:endParaRPr>
          </a:p>
          <a:p>
            <a:pPr marL="359410" lvl="1" indent="-179705"/>
            <a:r>
              <a:rPr lang="nl-NL" sz="1000"/>
              <a:t>De primaire </a:t>
            </a:r>
            <a:r>
              <a:rPr lang="nl-NL" sz="1000" err="1"/>
              <a:t>waardestromen</a:t>
            </a:r>
            <a:r>
              <a:rPr lang="nl-NL" sz="1000"/>
              <a:t> van een netbeheerder realiseren waarde voor de klanten/maatschappij </a:t>
            </a:r>
            <a:endParaRPr lang="nl-NL" sz="1000">
              <a:cs typeface="Arial"/>
            </a:endParaRPr>
          </a:p>
          <a:p>
            <a:pPr marL="359410" lvl="1" indent="-179705"/>
            <a:r>
              <a:rPr lang="nl-NL" sz="1000"/>
              <a:t>De interne </a:t>
            </a:r>
            <a:r>
              <a:rPr lang="nl-NL" sz="1000" err="1"/>
              <a:t>waardestromen</a:t>
            </a:r>
            <a:r>
              <a:rPr lang="nl-NL" sz="1000"/>
              <a:t> geven richting aan de andere </a:t>
            </a:r>
            <a:r>
              <a:rPr lang="nl-NL" sz="1000" err="1"/>
              <a:t>capabilities</a:t>
            </a:r>
            <a:r>
              <a:rPr lang="nl-NL" sz="1000"/>
              <a:t>, veranderen de </a:t>
            </a:r>
            <a:r>
              <a:rPr lang="nl-NL" sz="1000" err="1"/>
              <a:t>capabilities</a:t>
            </a:r>
            <a:r>
              <a:rPr lang="nl-NL" sz="1000"/>
              <a:t>, borgen het bewust nemen van risico's in de </a:t>
            </a:r>
            <a:r>
              <a:rPr lang="nl-NL" sz="1000" err="1"/>
              <a:t>capabilities</a:t>
            </a:r>
            <a:r>
              <a:rPr lang="nl-NL" sz="1000"/>
              <a:t> en stellen productiefactoren beschikbaar aan andere </a:t>
            </a:r>
            <a:r>
              <a:rPr lang="nl-NL" sz="1000" err="1"/>
              <a:t>capabilities</a:t>
            </a:r>
            <a:r>
              <a:rPr lang="nl-NL" sz="1000"/>
              <a:t>.</a:t>
            </a:r>
          </a:p>
          <a:p>
            <a:pPr marL="179410" indent="-179705"/>
            <a:r>
              <a:rPr lang="nl-NL" sz="1200">
                <a:cs typeface="Arial"/>
              </a:rPr>
              <a:t>In </a:t>
            </a:r>
            <a:r>
              <a:rPr lang="nl-NL" sz="1200" err="1">
                <a:cs typeface="Arial"/>
              </a:rPr>
              <a:t>Core</a:t>
            </a:r>
            <a:r>
              <a:rPr lang="nl-NL" sz="1200">
                <a:cs typeface="Arial"/>
              </a:rPr>
              <a:t> </a:t>
            </a:r>
            <a:r>
              <a:rPr lang="nl-NL" sz="1200" err="1">
                <a:cs typeface="Arial"/>
              </a:rPr>
              <a:t>waardestromen</a:t>
            </a:r>
            <a:r>
              <a:rPr lang="nl-NL" sz="1200">
                <a:cs typeface="Arial"/>
              </a:rPr>
              <a:t> zijn geen </a:t>
            </a:r>
            <a:r>
              <a:rPr lang="nl-NL" sz="1200" err="1">
                <a:cs typeface="Arial"/>
              </a:rPr>
              <a:t>enterprise</a:t>
            </a:r>
            <a:r>
              <a:rPr lang="nl-NL" sz="1200">
                <a:cs typeface="Arial"/>
              </a:rPr>
              <a:t> domein </a:t>
            </a:r>
            <a:r>
              <a:rPr lang="nl-NL" sz="1200" err="1">
                <a:cs typeface="Arial"/>
              </a:rPr>
              <a:t>capabilities</a:t>
            </a:r>
            <a:r>
              <a:rPr lang="nl-NL" sz="1200">
                <a:cs typeface="Arial"/>
              </a:rPr>
              <a:t> gerelateerd omdat deze via een interne service zijn ontkoppeld. </a:t>
            </a:r>
          </a:p>
          <a:p>
            <a:pPr marL="179410" indent="-179705"/>
            <a:endParaRPr lang="nl-NL" sz="1400">
              <a:cs typeface="Arial"/>
            </a:endParaRPr>
          </a:p>
        </p:txBody>
      </p:sp>
      <p:sp>
        <p:nvSpPr>
          <p:cNvPr id="5" name="Rechthoek 4">
            <a:extLst>
              <a:ext uri="{FF2B5EF4-FFF2-40B4-BE49-F238E27FC236}">
                <a16:creationId xmlns:a16="http://schemas.microsoft.com/office/drawing/2014/main" id="{2AD2CE60-FF2E-924E-E88B-F44FA5994726}"/>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1654017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specifiek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p:txBody>
          <a:bodyPr/>
          <a:lstStyle/>
          <a:p>
            <a:pPr marL="179705" indent="-179705"/>
            <a:r>
              <a:rPr lang="nl-NL" sz="1200">
                <a:ea typeface="+mn-lt"/>
                <a:cs typeface="+mn-lt"/>
              </a:rPr>
              <a:t>Business objecten en </a:t>
            </a:r>
            <a:r>
              <a:rPr lang="nl-NL" sz="1200" err="1">
                <a:ea typeface="+mn-lt"/>
                <a:cs typeface="+mn-lt"/>
              </a:rPr>
              <a:t>capabilities</a:t>
            </a:r>
            <a:r>
              <a:rPr lang="nl-NL" sz="1200">
                <a:ea typeface="+mn-lt"/>
                <a:cs typeface="+mn-lt"/>
              </a:rPr>
              <a:t> zijn onderdeel van de </a:t>
            </a:r>
            <a:r>
              <a:rPr lang="nl-NL" sz="1200" err="1">
                <a:ea typeface="+mn-lt"/>
                <a:cs typeface="+mn-lt"/>
              </a:rPr>
              <a:t>enterprise</a:t>
            </a:r>
            <a:r>
              <a:rPr lang="nl-NL" sz="1200">
                <a:ea typeface="+mn-lt"/>
                <a:cs typeface="+mn-lt"/>
              </a:rPr>
              <a:t> architectuur (E.1.3.1), de vertaling naar data (in dragers), processen en onderliggende digitale producten zijn onderdeel van de bedrijfsinrichting.</a:t>
            </a:r>
          </a:p>
          <a:p>
            <a:pPr marL="179705" indent="-179705"/>
            <a:r>
              <a:rPr lang="nl-NL" sz="1200">
                <a:ea typeface="+mn-lt"/>
                <a:cs typeface="+mn-lt"/>
              </a:rPr>
              <a:t>Processen ontwikkelen en implementeren </a:t>
            </a:r>
            <a:r>
              <a:rPr lang="nl-NL" sz="1200" err="1">
                <a:ea typeface="+mn-lt"/>
                <a:cs typeface="+mn-lt"/>
              </a:rPr>
              <a:t>tov</a:t>
            </a:r>
            <a:r>
              <a:rPr lang="nl-NL" sz="1200">
                <a:ea typeface="+mn-lt"/>
                <a:cs typeface="+mn-lt"/>
              </a:rPr>
              <a:t> proces uitvoering besturen (= orkestratie = PDCA = aansturen, monitoren, bijsturen).</a:t>
            </a:r>
          </a:p>
          <a:p>
            <a:pPr marL="179705" indent="-179705"/>
            <a:r>
              <a:rPr lang="nl-NL" sz="1200">
                <a:ea typeface="+mn-lt"/>
                <a:cs typeface="+mn-lt"/>
              </a:rPr>
              <a:t>Materieel: inkoop bij </a:t>
            </a:r>
            <a:r>
              <a:rPr lang="nl-NL" sz="1200" err="1">
                <a:ea typeface="+mn-lt"/>
                <a:cs typeface="+mn-lt"/>
              </a:rPr>
              <a:t>enterprise</a:t>
            </a:r>
            <a:r>
              <a:rPr lang="nl-NL" sz="1200">
                <a:ea typeface="+mn-lt"/>
                <a:cs typeface="+mn-lt"/>
              </a:rPr>
              <a:t> </a:t>
            </a:r>
            <a:r>
              <a:rPr lang="nl-NL" sz="1200" err="1">
                <a:ea typeface="+mn-lt"/>
                <a:cs typeface="+mn-lt"/>
              </a:rPr>
              <a:t>capability</a:t>
            </a:r>
            <a:r>
              <a:rPr lang="nl-NL" sz="1200">
                <a:ea typeface="+mn-lt"/>
                <a:cs typeface="+mn-lt"/>
              </a:rPr>
              <a:t> inkoop (E.5.2) en voorraadbeheer, beweging en onderhoud bij </a:t>
            </a:r>
            <a:r>
              <a:rPr lang="nl-NL" sz="1200" err="1">
                <a:ea typeface="+mn-lt"/>
                <a:cs typeface="+mn-lt"/>
              </a:rPr>
              <a:t>core</a:t>
            </a:r>
            <a:r>
              <a:rPr lang="nl-NL" sz="1200">
                <a:ea typeface="+mn-lt"/>
                <a:cs typeface="+mn-lt"/>
              </a:rPr>
              <a:t> </a:t>
            </a:r>
            <a:r>
              <a:rPr lang="nl-NL" sz="1200" err="1">
                <a:ea typeface="+mn-lt"/>
                <a:cs typeface="+mn-lt"/>
              </a:rPr>
              <a:t>capability</a:t>
            </a:r>
            <a:r>
              <a:rPr lang="nl-NL" sz="1200">
                <a:ea typeface="+mn-lt"/>
                <a:cs typeface="+mn-lt"/>
              </a:rPr>
              <a:t> werkzaamheden faciliteren (C.5.4).</a:t>
            </a:r>
          </a:p>
          <a:p>
            <a:pPr marL="179705" indent="-179705"/>
            <a:r>
              <a:rPr lang="nl-NL" sz="1200" err="1"/>
              <a:t>Hoofdcapability</a:t>
            </a:r>
            <a:r>
              <a:rPr lang="nl-NL" sz="1200"/>
              <a:t> E.1.2 'Met Stakeholders in overeenstemming komen' kent de (generieke) communicatie naar externe en interne stakeholders voor het beïnvloeden richting de strategische doelstellingen van de netbeheerder. De operationele (specifieke) communicatie vindt plaats in de </a:t>
            </a:r>
            <a:r>
              <a:rPr lang="nl-NL" sz="1200" err="1"/>
              <a:t>core</a:t>
            </a:r>
            <a:r>
              <a:rPr lang="nl-NL" sz="1200"/>
              <a:t> </a:t>
            </a:r>
            <a:r>
              <a:rPr lang="nl-NL" sz="1200" err="1"/>
              <a:t>capability</a:t>
            </a:r>
            <a:r>
              <a:rPr lang="nl-NL" sz="1200"/>
              <a:t> domeinen 'Klanten bedienen' en 'Energiemarkt faciliteren' en het </a:t>
            </a:r>
            <a:r>
              <a:rPr lang="nl-NL" sz="1200" err="1"/>
              <a:t>enterprise</a:t>
            </a:r>
            <a:r>
              <a:rPr lang="nl-NL" sz="1200"/>
              <a:t> domein 'Medewerkers werven en inzetbaar houden'.</a:t>
            </a:r>
            <a:endParaRPr lang="nl-NL">
              <a:cs typeface="Arial"/>
            </a:endParaRPr>
          </a:p>
          <a:p>
            <a:pPr marL="179705" indent="-179705"/>
            <a:r>
              <a:rPr lang="nl-NL" sz="1200"/>
              <a:t>De </a:t>
            </a:r>
            <a:r>
              <a:rPr lang="nl-NL" sz="1200" err="1"/>
              <a:t>capability</a:t>
            </a:r>
            <a:r>
              <a:rPr lang="nl-NL" sz="1200"/>
              <a:t> domeinen 'Digitale producten ontwikkelen en beheren' en ‘Gebouwen en -faciliteiten beheren bestaan naast 'Goederen en diensten verkrijgen' omdat deze domeinen een beheer component kennen.</a:t>
            </a:r>
            <a:endParaRPr lang="nl-NL" sz="1200">
              <a:cs typeface="Arial"/>
            </a:endParaRPr>
          </a:p>
          <a:p>
            <a:pPr marL="359410" lvl="1" indent="-179705"/>
            <a:r>
              <a:rPr lang="nl-NL" sz="1000"/>
              <a:t>Het </a:t>
            </a:r>
            <a:r>
              <a:rPr lang="nl-NL" sz="1000" err="1"/>
              <a:t>capability</a:t>
            </a:r>
            <a:r>
              <a:rPr lang="nl-NL" sz="1000"/>
              <a:t> domein 'Digitale producten ontwikkelen en beheren' is gebaseerd op het IT4IT model van de open </a:t>
            </a:r>
            <a:r>
              <a:rPr lang="nl-NL" sz="1000" err="1"/>
              <a:t>group</a:t>
            </a:r>
            <a:r>
              <a:rPr lang="nl-NL" sz="1000"/>
              <a:t>.	</a:t>
            </a:r>
            <a:endParaRPr lang="nl-NL" sz="1200">
              <a:cs typeface="Arial"/>
            </a:endParaRPr>
          </a:p>
          <a:p>
            <a:pPr marL="179705" indent="-179705"/>
            <a:r>
              <a:rPr lang="nl-NL" sz="1200"/>
              <a:t>Het hoofd </a:t>
            </a:r>
            <a:r>
              <a:rPr lang="nl-NL" sz="1200" err="1"/>
              <a:t>capability</a:t>
            </a:r>
            <a:r>
              <a:rPr lang="nl-NL" sz="1200"/>
              <a:t> data besturen richt zich op bedrijfsdata. Dit is gecombineerde data waarvan de delen door de </a:t>
            </a:r>
            <a:r>
              <a:rPr lang="nl-NL" sz="1200" err="1"/>
              <a:t>core</a:t>
            </a:r>
            <a:r>
              <a:rPr lang="nl-NL" sz="1200"/>
              <a:t> en </a:t>
            </a:r>
            <a:r>
              <a:rPr lang="nl-NL" sz="1200" err="1"/>
              <a:t>enterprise</a:t>
            </a:r>
            <a:r>
              <a:rPr lang="nl-NL" sz="1200"/>
              <a:t> </a:t>
            </a:r>
            <a:r>
              <a:rPr lang="nl-NL" sz="1200" err="1"/>
              <a:t>capabilities</a:t>
            </a:r>
            <a:r>
              <a:rPr lang="nl-NL" sz="1200"/>
              <a:t> worden gerealiseerd. 				</a:t>
            </a:r>
            <a:endParaRPr lang="nl-NL" sz="1200">
              <a:cs typeface="Arial"/>
            </a:endParaRPr>
          </a:p>
        </p:txBody>
      </p:sp>
      <p:sp>
        <p:nvSpPr>
          <p:cNvPr id="5" name="Rechthoek 4">
            <a:extLst>
              <a:ext uri="{FF2B5EF4-FFF2-40B4-BE49-F238E27FC236}">
                <a16:creationId xmlns:a16="http://schemas.microsoft.com/office/drawing/2014/main" id="{882C5ACE-1087-E75A-4639-49AE8F39325F}"/>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3036221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specifiek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85359"/>
            <a:ext cx="7956000" cy="3096000"/>
          </a:xfrm>
        </p:spPr>
        <p:txBody>
          <a:bodyPr/>
          <a:lstStyle/>
          <a:p>
            <a:pPr marL="179410" indent="-179705"/>
            <a:r>
              <a:rPr lang="nl-NL" sz="1200">
                <a:cs typeface="Arial"/>
              </a:rPr>
              <a:t>In Beschikbaar stellen van netbeheerdata zijn alle </a:t>
            </a:r>
            <a:r>
              <a:rPr lang="nl-NL" sz="1200" err="1">
                <a:cs typeface="Arial"/>
              </a:rPr>
              <a:t>capability</a:t>
            </a:r>
            <a:r>
              <a:rPr lang="nl-NL" sz="1200">
                <a:cs typeface="Arial"/>
              </a:rPr>
              <a:t> domeinen op niveau 1 gekoppeld om aan te geven dat alle bedrijfsobjecten uit alle </a:t>
            </a:r>
            <a:r>
              <a:rPr lang="nl-NL" sz="1200" err="1">
                <a:cs typeface="Arial"/>
              </a:rPr>
              <a:t>capabilities</a:t>
            </a:r>
            <a:r>
              <a:rPr lang="nl-NL" sz="1200">
                <a:cs typeface="Arial"/>
              </a:rPr>
              <a:t> in deze </a:t>
            </a:r>
            <a:r>
              <a:rPr lang="nl-NL" sz="1200" err="1">
                <a:cs typeface="Arial"/>
              </a:rPr>
              <a:t>capability</a:t>
            </a:r>
            <a:r>
              <a:rPr lang="nl-NL" sz="1200">
                <a:cs typeface="Arial"/>
              </a:rPr>
              <a:t> domeinen potentieel (bepaald door data eigenaar) in deze </a:t>
            </a:r>
            <a:r>
              <a:rPr lang="nl-NL" sz="1200" err="1">
                <a:cs typeface="Arial"/>
              </a:rPr>
              <a:t>waardestroom</a:t>
            </a:r>
            <a:r>
              <a:rPr lang="nl-NL" sz="1200">
                <a:cs typeface="Arial"/>
              </a:rPr>
              <a:t> aan klanten beschikbaar kan worden gesteld.</a:t>
            </a:r>
          </a:p>
        </p:txBody>
      </p:sp>
      <p:sp>
        <p:nvSpPr>
          <p:cNvPr id="5" name="Rechthoek 4">
            <a:extLst>
              <a:ext uri="{FF2B5EF4-FFF2-40B4-BE49-F238E27FC236}">
                <a16:creationId xmlns:a16="http://schemas.microsoft.com/office/drawing/2014/main" id="{B314C625-87BD-45F1-9772-962A5312A257}"/>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97454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a:xfrm>
            <a:off x="603769" y="558000"/>
            <a:ext cx="7522384" cy="724884"/>
          </a:xfrm>
        </p:spPr>
        <p:txBody>
          <a:bodyPr/>
          <a:lstStyle/>
          <a:p>
            <a:r>
              <a:rPr lang="nl-NL" err="1"/>
              <a:t>Rationales</a:t>
            </a:r>
            <a:r>
              <a:rPr lang="nl-NL"/>
              <a:t> achter </a:t>
            </a:r>
            <a:r>
              <a:rPr lang="nl-NL" err="1"/>
              <a:t>NBility</a:t>
            </a:r>
            <a:r>
              <a:rPr lang="nl-NL"/>
              <a:t> model - bedrijfsobjecten</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66750"/>
            <a:ext cx="7956000" cy="3096000"/>
          </a:xfrm>
        </p:spPr>
        <p:txBody>
          <a:bodyPr>
            <a:normAutofit/>
          </a:bodyPr>
          <a:lstStyle/>
          <a:p>
            <a:pPr marL="179705" indent="-179705"/>
            <a:r>
              <a:rPr lang="nl-NL" sz="1200"/>
              <a:t>Een bedrijfsobject is de abstractie van een verzameling dingen in de werkelijke wereld (materieel of immaterieel) die voor een organisatie belangrijk zijn.</a:t>
            </a:r>
            <a:endParaRPr lang="nl-NL">
              <a:cs typeface="Arial"/>
            </a:endParaRPr>
          </a:p>
          <a:p>
            <a:pPr marL="179410" indent="-179705"/>
            <a:r>
              <a:rPr lang="nl-NL" sz="1200"/>
              <a:t>Bedrijfsobjecten op abstractieniveau 3 zijn telbaar en kunnen in zowel enkelvoud als meervoud voorkomen.</a:t>
            </a:r>
            <a:endParaRPr lang="nl-NL" sz="1200">
              <a:cs typeface="Arial"/>
            </a:endParaRPr>
          </a:p>
          <a:p>
            <a:pPr marL="179410" indent="-179705"/>
            <a:r>
              <a:rPr lang="nl-NL" sz="1200"/>
              <a:t>Bedrijfsobjecten op hetzelfde abstractieniveau hebben een unieke naam.</a:t>
            </a:r>
            <a:endParaRPr lang="nl-NL" sz="1200">
              <a:cs typeface="Arial"/>
            </a:endParaRPr>
          </a:p>
          <a:p>
            <a:pPr marL="179410" indent="-179705"/>
            <a:r>
              <a:rPr lang="nl-NL" sz="1200"/>
              <a:t>Bedrijfsobjecten op hetzelfde abstractieniveau overlappen niet in betekenis.</a:t>
            </a:r>
          </a:p>
          <a:p>
            <a:pPr marL="179410" indent="-179705"/>
            <a:r>
              <a:rPr lang="nl-NL" sz="1200"/>
              <a:t>Begrippen en hun definities uit wet- en regelgeving en standaarden zijn leidend.</a:t>
            </a:r>
            <a:endParaRPr lang="nl-NL" sz="1200">
              <a:cs typeface="Arial"/>
            </a:endParaRPr>
          </a:p>
          <a:p>
            <a:pPr marL="179410" indent="-179705"/>
            <a:r>
              <a:rPr lang="nl-NL" sz="1200"/>
              <a:t>Bedrijfsobjecten kunnen worden begrepen vanuit het perspectief van de buitenstaander.</a:t>
            </a:r>
            <a:endParaRPr lang="nl-NL" sz="1200">
              <a:cs typeface="Arial"/>
            </a:endParaRPr>
          </a:p>
          <a:p>
            <a:pPr marL="179410" indent="-179705"/>
            <a:r>
              <a:rPr lang="nl-NL" sz="1200"/>
              <a:t>Indien bij een </a:t>
            </a:r>
            <a:r>
              <a:rPr lang="nl-NL" sz="1200" err="1"/>
              <a:t>capability</a:t>
            </a:r>
            <a:r>
              <a:rPr lang="nl-NL" sz="1200"/>
              <a:t> wordt verwezen naar een bedrijfsobject met </a:t>
            </a:r>
            <a:r>
              <a:rPr lang="nl-NL" sz="1200" i="1"/>
              <a:t>zie</a:t>
            </a:r>
            <a:r>
              <a:rPr lang="nl-NL" sz="1200"/>
              <a:t> dan bestuurt die </a:t>
            </a:r>
            <a:r>
              <a:rPr lang="nl-NL" sz="1200" err="1"/>
              <a:t>capability</a:t>
            </a:r>
            <a:r>
              <a:rPr lang="nl-NL" sz="1200"/>
              <a:t> bepaalde objecteigenschappen, subtypen en/of levensfasen van het object, maar zonder het bedrijfsobject beschikbaar te stellen. De </a:t>
            </a:r>
            <a:r>
              <a:rPr lang="nl-NL" sz="1200" err="1"/>
              <a:t>capability</a:t>
            </a:r>
            <a:r>
              <a:rPr lang="nl-NL" sz="1200"/>
              <a:t> waar het object bij staat zonder </a:t>
            </a:r>
            <a:r>
              <a:rPr lang="nl-NL" sz="1200" i="1"/>
              <a:t>zie</a:t>
            </a:r>
            <a:r>
              <a:rPr lang="nl-NL" sz="1200"/>
              <a:t> kan het bedrijfsobject wel beschikbaar stellen.</a:t>
            </a:r>
          </a:p>
          <a:p>
            <a:pPr marL="179410" indent="-179705"/>
            <a:r>
              <a:rPr lang="nl-NL" sz="1200">
                <a:cs typeface="Arial"/>
              </a:rPr>
              <a:t>Indien een bedrijfsobject wordt gespecialiseerd in subklassen (zelf ook bedrijfsobjecten), dan is de specialisatie volledig en disjunct. Dit wil zeggen dat elke instantie van het bedrijfsobject tot precies één subklasse behoort.</a:t>
            </a:r>
          </a:p>
          <a:p>
            <a:pPr marL="179410" indent="-179705"/>
            <a:r>
              <a:rPr lang="nl-NL" sz="1200">
                <a:cs typeface="Arial"/>
              </a:rPr>
              <a:t>Zoektermen zijn geen synoniemen of goedgekeurde aliassen maar slechts een hulpmiddel om mensen richting het gezochte bedrijfsobject te helpen. Daarbij is de algemene aanname dat de zoekfunctie ook een gedeeltelijke match teruggeeft zoals ‘klantvraag’ in reactie op ‘vraag’.</a:t>
            </a:r>
          </a:p>
        </p:txBody>
      </p:sp>
      <p:sp>
        <p:nvSpPr>
          <p:cNvPr id="5" name="Rechthoek 4">
            <a:extLst>
              <a:ext uri="{FF2B5EF4-FFF2-40B4-BE49-F238E27FC236}">
                <a16:creationId xmlns:a16="http://schemas.microsoft.com/office/drawing/2014/main" id="{875BC89F-59DA-2BCA-F2D4-808ACE5453A3}"/>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58914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59734" y="1537682"/>
            <a:ext cx="2207273" cy="769054"/>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dirty="0">
                <a:solidFill>
                  <a:srgbClr val="080808"/>
                </a:solidFill>
                <a:latin typeface="Microsoft JhengHei Light"/>
              </a:rPr>
              <a:t>C.1.2. Klantovereenkomsten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64425" y="275867"/>
            <a:ext cx="2197890" cy="1230323"/>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57702" y="3041172"/>
            <a:ext cx="2211336" cy="1264655"/>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dirty="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58005" y="2342884"/>
            <a:ext cx="2210730" cy="662140"/>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extLst>
              <p:ext uri="{D42A27DB-BD31-4B8C-83A1-F6EECF244321}">
                <p14:modId xmlns:p14="http://schemas.microsoft.com/office/powerpoint/2010/main" val="3244817350"/>
              </p:ext>
            </p:extLst>
          </p:nvPr>
        </p:nvGraphicFramePr>
        <p:xfrm>
          <a:off x="10432288" y="3245705"/>
          <a:ext cx="2324215" cy="1005960"/>
        </p:xfrm>
        <a:graphic>
          <a:graphicData uri="http://schemas.openxmlformats.org/drawingml/2006/table">
            <a:tbl>
              <a:tblPr>
                <a:tableStyleId>{2D5ABB26-0587-4C30-8999-92F81FD0307C}</a:tableStyleId>
              </a:tblPr>
              <a:tblGrid>
                <a:gridCol w="232421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80808"/>
                          </a:solidFill>
                          <a:effectLst/>
                          <a:uLnTx/>
                          <a:uFillTx/>
                          <a:latin typeface="Microsoft JhengHei Light"/>
                          <a:ea typeface="+mn-ea"/>
                          <a:cs typeface="+mn-cs"/>
                        </a:rPr>
                        <a:t>..4. </a:t>
                      </a:r>
                      <a:r>
                        <a:rPr kumimoji="0" lang="nl-NL" sz="700" b="0" i="0" u="none" strike="noStrike" kern="1200" cap="none" spc="0" normalizeH="0" baseline="0" dirty="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dirty="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dirty="0">
                          <a:ln>
                            <a:noFill/>
                          </a:ln>
                          <a:solidFill>
                            <a:srgbClr val="080808"/>
                          </a:solidFill>
                          <a:effectLst/>
                          <a:uLnTx/>
                          <a:uFillTx/>
                          <a:latin typeface="Microsoft JhengHei Light"/>
                          <a:ea typeface="+mn-ea"/>
                          <a:cs typeface="+mn-cs"/>
                        </a:rPr>
                        <a:t>..5. Energiediefstal bestrijden</a:t>
                      </a:r>
                    </a:p>
                  </a:txBody>
                  <a:tcPr marL="68580" marR="68580" marT="21600" marB="21600"/>
                </a:tc>
                <a:extLst>
                  <a:ext uri="{0D108BD9-81ED-4DB2-BD59-A6C34878D82A}">
                    <a16:rowId xmlns:a16="http://schemas.microsoft.com/office/drawing/2014/main" val="3112111891"/>
                  </a:ext>
                </a:extLst>
              </a:tr>
              <a:tr h="146070">
                <a:tc>
                  <a:txBody>
                    <a:bodyPr/>
                    <a:lstStyle/>
                    <a:p>
                      <a:pPr marL="179388" indent="-179388"/>
                      <a:r>
                        <a:rPr kumimoji="0" lang="nl-NL" sz="700" b="0" i="0" u="none" strike="noStrike" kern="1200" cap="none" spc="0" normalizeH="0" baseline="0" dirty="0">
                          <a:ln>
                            <a:noFill/>
                          </a:ln>
                          <a:solidFill>
                            <a:srgbClr val="080808"/>
                          </a:solidFill>
                          <a:effectLst/>
                          <a:uLnTx/>
                          <a:uFillTx/>
                          <a:latin typeface="Microsoft JhengHei Light"/>
                          <a:ea typeface="+mn-ea"/>
                          <a:cs typeface="+mn-cs"/>
                        </a:rPr>
                        <a:t>..6. Netverlies compenseren</a:t>
                      </a:r>
                    </a:p>
                  </a:txBody>
                  <a:tcPr marL="68580" marR="68580" marT="21600" marB="21600"/>
                </a:tc>
                <a:extLst>
                  <a:ext uri="{0D108BD9-81ED-4DB2-BD59-A6C34878D82A}">
                    <a16:rowId xmlns:a16="http://schemas.microsoft.com/office/drawing/2014/main" val="2414149828"/>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extLst>
              <p:ext uri="{D42A27DB-BD31-4B8C-83A1-F6EECF244321}">
                <p14:modId xmlns:p14="http://schemas.microsoft.com/office/powerpoint/2010/main" val="756602297"/>
              </p:ext>
            </p:extLst>
          </p:nvPr>
        </p:nvGraphicFramePr>
        <p:xfrm>
          <a:off x="10432289" y="2519857"/>
          <a:ext cx="2241518" cy="449640"/>
        </p:xfrm>
        <a:graphic>
          <a:graphicData uri="http://schemas.openxmlformats.org/drawingml/2006/table">
            <a:tbl>
              <a:tblPr>
                <a:tableStyleId>{2D5ABB26-0587-4C30-8999-92F81FD0307C}</a:tableStyleId>
              </a:tblPr>
              <a:tblGrid>
                <a:gridCol w="2241518">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dirty="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dirty="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dirty="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dirty="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extLst>
              <p:ext uri="{D42A27DB-BD31-4B8C-83A1-F6EECF244321}">
                <p14:modId xmlns:p14="http://schemas.microsoft.com/office/powerpoint/2010/main" val="3972509353"/>
              </p:ext>
            </p:extLst>
          </p:nvPr>
        </p:nvGraphicFramePr>
        <p:xfrm>
          <a:off x="10440829" y="1826641"/>
          <a:ext cx="2245083" cy="4496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245" indent="-182245" algn="l" defTabSz="914400" rtl="0" eaLnBrk="1" latinLnBrk="0" hangingPunct="1"/>
                      <a:r>
                        <a:rPr kumimoji="0" lang="nl-NL" sz="700" b="0" i="0" u="none" strike="noStrike" kern="1200" cap="none" spc="0" normalizeH="0" baseline="0" dirty="0">
                          <a:ln>
                            <a:noFill/>
                          </a:ln>
                          <a:solidFill>
                            <a:srgbClr val="000000"/>
                          </a:solidFill>
                          <a:effectLst/>
                          <a:uLnTx/>
                          <a:uFillTx/>
                          <a:latin typeface="Microsoft JhengHei Light"/>
                          <a:ea typeface="+mn-ea"/>
                          <a:cs typeface="+mn-cs"/>
                        </a:rPr>
                        <a:t>..2. Klantovereenkomsten afsluiten en beheren</a:t>
                      </a:r>
                    </a:p>
                  </a:txBody>
                  <a:tcPr marL="68580" marR="68580" marT="21600" marB="21600"/>
                </a:tc>
                <a:extLst>
                  <a:ext uri="{0D108BD9-81ED-4DB2-BD59-A6C34878D82A}">
                    <a16:rowId xmlns:a16="http://schemas.microsoft.com/office/drawing/2014/main" val="3523326302"/>
                  </a:ext>
                </a:extLst>
              </a:tr>
              <a:tr h="146070">
                <a:tc>
                  <a:txBody>
                    <a:bodyPr/>
                    <a:lstStyle/>
                    <a:p>
                      <a:pPr marL="182245" marR="0" lvl="0" indent="-182245" algn="l" rtl="0" eaLnBrk="1" fontAlgn="auto" latinLnBrk="0" hangingPunct="1">
                        <a:lnSpc>
                          <a:spcPct val="100000"/>
                        </a:lnSpc>
                        <a:spcBef>
                          <a:spcPts val="0"/>
                        </a:spcBef>
                        <a:spcAft>
                          <a:spcPts val="0"/>
                        </a:spcAft>
                        <a:buClrTx/>
                        <a:buSzTx/>
                        <a:buFontTx/>
                        <a:buNone/>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..3. Producten en diensten ontwikkelen</a:t>
                      </a:r>
                      <a:r>
                        <a:rPr lang="nl-NL" sz="700" b="0" i="0" u="none" strike="noStrike" kern="1200" cap="none" spc="0" normalizeH="0" baseline="0" dirty="0">
                          <a:ln>
                            <a:noFill/>
                          </a:ln>
                          <a:solidFill>
                            <a:srgbClr val="000000"/>
                          </a:solidFill>
                          <a:effectLst/>
                          <a:uLnTx/>
                          <a:uFillTx/>
                          <a:latin typeface="Microsoft JhengHei Light"/>
                          <a:ea typeface="+mn-ea"/>
                          <a:cs typeface="+mn-cs"/>
                        </a:rPr>
                        <a:t> en beheren</a:t>
                      </a:r>
                      <a:endParaRPr kumimoji="0" lang="nl-NL" sz="700" b="0" i="0" u="none" strike="sngStrike" kern="1200" cap="none" spc="0" normalizeH="0" baseline="0" dirty="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1985012694"/>
              </p:ext>
            </p:extLst>
          </p:nvPr>
        </p:nvGraphicFramePr>
        <p:xfrm>
          <a:off x="10442855"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dirty="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extLst>
              <p:ext uri="{D42A27DB-BD31-4B8C-83A1-F6EECF244321}">
                <p14:modId xmlns:p14="http://schemas.microsoft.com/office/powerpoint/2010/main" val="3948069689"/>
              </p:ext>
            </p:extLst>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dirty="0">
                          <a:ln>
                            <a:noFill/>
                          </a:ln>
                          <a:solidFill>
                            <a:srgbClr val="000000"/>
                          </a:solidFill>
                          <a:effectLst/>
                          <a:uLnTx/>
                          <a:uFillTx/>
                          <a:latin typeface="Microsoft JhengHei Light"/>
                          <a:ea typeface="+mn-ea"/>
                          <a:cs typeface="+mn-cs"/>
                        </a:rPr>
                        <a:t>..1. Energietransport plannen en analyseren</a:t>
                      </a:r>
                      <a:endParaRPr kumimoji="0" lang="nl-NL" sz="700" b="0" i="0" u="none" strike="sngStrike" kern="1200" cap="none" spc="0" normalizeH="0" baseline="0" dirty="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extLst>
              <p:ext uri="{D42A27DB-BD31-4B8C-83A1-F6EECF244321}">
                <p14:modId xmlns:p14="http://schemas.microsoft.com/office/powerpoint/2010/main" val="3229258093"/>
              </p:ext>
            </p:extLst>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dirty="0">
                          <a:ln>
                            <a:noFill/>
                          </a:ln>
                          <a:solidFill>
                            <a:srgbClr val="000000"/>
                          </a:solidFill>
                          <a:effectLst/>
                          <a:uLnTx/>
                          <a:uFillTx/>
                          <a:latin typeface="Microsoft JhengHei Light"/>
                          <a:ea typeface="+mn-ea"/>
                          <a:cs typeface="+mn-cs"/>
                        </a:rPr>
                        <a:t>..4. Energienetten bedienen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622474"/>
            <a:ext cx="2344823" cy="165697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dirty="0">
                <a:solidFill>
                  <a:srgbClr val="080808"/>
                </a:solidFill>
                <a:latin typeface="Microsoft JhengHei Light"/>
              </a:rPr>
              <a:t>C.3.2. Energienetten </a:t>
            </a:r>
            <a:r>
              <a:rPr lang="nl-NL" sz="750" b="1" kern="0" dirty="0" err="1">
                <a:solidFill>
                  <a:srgbClr val="080808"/>
                </a:solidFill>
                <a:latin typeface="Microsoft JhengHei Light"/>
              </a:rPr>
              <a:t>instandhouden</a:t>
            </a:r>
            <a:endParaRPr lang="nl-NL" sz="750" b="1" kern="0" dirty="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306700"/>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1422226043"/>
              </p:ext>
            </p:extLst>
          </p:nvPr>
        </p:nvGraphicFramePr>
        <p:xfrm>
          <a:off x="14887299" y="2788379"/>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dirty="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dirty="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dirty="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3998245627"/>
              </p:ext>
            </p:extLst>
          </p:nvPr>
        </p:nvGraphicFramePr>
        <p:xfrm>
          <a:off x="14887066" y="552622"/>
          <a:ext cx="2445559" cy="2157283"/>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dirty="0">
                          <a:ln>
                            <a:noFill/>
                          </a:ln>
                          <a:solidFill>
                            <a:srgbClr val="7030A0"/>
                          </a:solidFill>
                          <a:effectLst/>
                          <a:uLnTx/>
                          <a:uFillTx/>
                          <a:latin typeface="Microsoft JhengHei Light"/>
                          <a:ea typeface="+mn-ea"/>
                          <a:cs typeface="+mn-cs"/>
                        </a:rPr>
                        <a:t>..3. </a:t>
                      </a:r>
                      <a:r>
                        <a:rPr kumimoji="0" lang="nl-NL" sz="700" b="0" i="0" u="none" strike="noStrike" kern="1200" cap="none" spc="0" normalizeH="0" baseline="0" dirty="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dirty="0">
                          <a:ln>
                            <a:noFill/>
                          </a:ln>
                          <a:solidFill>
                            <a:srgbClr val="080808"/>
                          </a:solidFill>
                          <a:effectLst/>
                          <a:uLnTx/>
                          <a:uFillTx/>
                          <a:latin typeface="Microsoft JhengHei Light"/>
                          <a:ea typeface="+mn-ea"/>
                          <a:cs typeface="+mn-cs"/>
                        </a:rPr>
                      </a:br>
                      <a:r>
                        <a:rPr kumimoji="0" lang="nl-NL" sz="700" b="0" i="0" u="none" strike="noStrike" kern="1200" cap="none" spc="0" normalizeH="0" baseline="0" dirty="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80808"/>
                          </a:solidFill>
                          <a:effectLst/>
                          <a:uLnTx/>
                          <a:uFillTx/>
                          <a:latin typeface="Microsoft JhengHei Light"/>
                          <a:ea typeface="+mn-ea"/>
                          <a:cs typeface="+mn-cs"/>
                        </a:rPr>
                        <a:t>..8. Opdracht voor uitvoeren van netaanpassing verstrekken en bewaken</a:t>
                      </a:r>
                    </a:p>
                  </a:txBody>
                  <a:tcPr marL="68580" marR="0" marT="21600" marB="21600"/>
                </a:tc>
                <a:extLst>
                  <a:ext uri="{0D108BD9-81ED-4DB2-BD59-A6C34878D82A}">
                    <a16:rowId xmlns:a16="http://schemas.microsoft.com/office/drawing/2014/main" val="1943951726"/>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80808"/>
                          </a:solidFill>
                          <a:effectLst/>
                          <a:uLnTx/>
                          <a:uFillTx/>
                          <a:latin typeface="Microsoft JhengHei Light"/>
                          <a:ea typeface="+mn-ea"/>
                          <a:cs typeface="+mn-cs"/>
                        </a:rPr>
                        <a:t>..9. Netcomponent in levenscyclusbeheer opnemen</a:t>
                      </a:r>
                    </a:p>
                  </a:txBody>
                  <a:tcPr marL="68580" marR="0" marT="21600" marB="21600"/>
                </a:tc>
                <a:extLst>
                  <a:ext uri="{0D108BD9-81ED-4DB2-BD59-A6C34878D82A}">
                    <a16:rowId xmlns:a16="http://schemas.microsoft.com/office/drawing/2014/main" val="2109809640"/>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extLst>
              <p:ext uri="{D42A27DB-BD31-4B8C-83A1-F6EECF244321}">
                <p14:modId xmlns:p14="http://schemas.microsoft.com/office/powerpoint/2010/main" val="436479902"/>
              </p:ext>
            </p:extLst>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dirty="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dirty="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9"/>
            <a:ext cx="2111244" cy="858308"/>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165438"/>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222253"/>
            <a:ext cx="2111244" cy="574987"/>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dirty="0">
                <a:solidFill>
                  <a:srgbClr val="080808"/>
                </a:solidFill>
                <a:latin typeface="Microsoft JhengHei Light"/>
              </a:rPr>
              <a:t>C.6.4. Delen van netbeheerdata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1540410583"/>
              </p:ext>
            </p:extLst>
          </p:nvPr>
        </p:nvGraphicFramePr>
        <p:xfrm>
          <a:off x="19505071" y="3464438"/>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dirty="0">
                          <a:ln>
                            <a:noFill/>
                          </a:ln>
                          <a:solidFill>
                            <a:srgbClr val="000000"/>
                          </a:solidFill>
                          <a:effectLst/>
                          <a:uLnTx/>
                          <a:uFillTx/>
                          <a:latin typeface="Microsoft JhengHei Light"/>
                          <a:ea typeface="+mn-ea"/>
                          <a:cs typeface="+mn-cs"/>
                        </a:rPr>
                        <a:t>..1. Netbeheerdata beschikbaar maken voor derden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dirty="0">
                          <a:ln>
                            <a:noFill/>
                          </a:ln>
                          <a:solidFill>
                            <a:srgbClr val="000000"/>
                          </a:solidFill>
                          <a:effectLst/>
                          <a:uLnTx/>
                          <a:uFillTx/>
                          <a:latin typeface="Microsoft JhengHei Light"/>
                          <a:ea typeface="+mn-ea"/>
                          <a:cs typeface="+mn-cs"/>
                        </a:rPr>
                        <a:t>..2. Toestemmingen beheren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dirty="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2091814700"/>
              </p:ext>
            </p:extLst>
          </p:nvPr>
        </p:nvGraphicFramePr>
        <p:xfrm>
          <a:off x="19508591" y="1403996"/>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1914395"/>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465667056"/>
              </p:ext>
            </p:extLst>
          </p:nvPr>
        </p:nvGraphicFramePr>
        <p:xfrm>
          <a:off x="19500113" y="2130779"/>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dirty="0">
                          <a:ln>
                            <a:noFill/>
                          </a:ln>
                          <a:solidFill>
                            <a:srgbClr val="000000"/>
                          </a:solidFill>
                          <a:effectLst/>
                          <a:uLnTx/>
                          <a:uFillTx/>
                          <a:latin typeface="Microsoft JhengHei Light"/>
                          <a:ea typeface="+mn-ea"/>
                          <a:cs typeface="+mn-cs"/>
                        </a:rPr>
                        <a:t>..3. Energie-uitwisseling beheren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dirty="0">
                          <a:ln>
                            <a:noFill/>
                          </a:ln>
                          <a:solidFill>
                            <a:srgbClr val="000000"/>
                          </a:solidFill>
                          <a:effectLst/>
                          <a:uLnTx/>
                          <a:uFillTx/>
                          <a:latin typeface="Microsoft JhengHei Light"/>
                          <a:ea typeface="+mn-ea"/>
                          <a:cs typeface="+mn-cs"/>
                        </a:rPr>
                        <a:t>..4. Marktverrekening faciliteren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..6. </a:t>
                      </a:r>
                      <a:r>
                        <a:rPr kumimoji="0" lang="nl-NL" sz="700" b="0" i="0" u="none" strike="noStrike" kern="1200" cap="none" spc="0" normalizeH="0" baseline="0" dirty="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dirty="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3"/>
            <a:ext cx="2209767" cy="1118048"/>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2216531348"/>
              </p:ext>
            </p:extLst>
          </p:nvPr>
        </p:nvGraphicFramePr>
        <p:xfrm>
          <a:off x="17294180" y="3738795"/>
          <a:ext cx="2137403" cy="856080"/>
        </p:xfrm>
        <a:graphic>
          <a:graphicData uri="http://schemas.openxmlformats.org/drawingml/2006/table">
            <a:tbl>
              <a:tblPr>
                <a:tableStyleId>{2D5ABB26-0587-4C30-8999-92F81FD0307C}</a:tableStyleId>
              </a:tblPr>
              <a:tblGrid>
                <a:gridCol w="2137403">
                  <a:extLst>
                    <a:ext uri="{9D8B030D-6E8A-4147-A177-3AD203B41FA5}">
                      <a16:colId xmlns:a16="http://schemas.microsoft.com/office/drawing/2014/main" val="3018278592"/>
                    </a:ext>
                  </a:extLst>
                </a:gridCol>
              </a:tblGrid>
              <a:tr h="146070">
                <a:tc>
                  <a:txBody>
                    <a:bodyPr/>
                    <a:lstStyle/>
                    <a:p>
                      <a:pPr marL="180000" indent="-180000"/>
                      <a:r>
                        <a:rPr kumimoji="0" lang="nl-NL" sz="700" b="0" i="0" u="none" strike="noStrike" kern="1200" cap="none" spc="0" normalizeH="0" baseline="0" dirty="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pPr marL="180000" indent="-180000"/>
                      <a:r>
                        <a:rPr kumimoji="0" lang="nl-NL" sz="700" b="0" i="0" u="none" strike="noStrike" kern="1200" cap="none" spc="0" normalizeH="0" baseline="0" dirty="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pPr marL="180000" indent="-180000"/>
                      <a:r>
                        <a:rPr kumimoji="0" lang="nl-NL" sz="700" b="0" i="0" u="none" strike="noStrike" kern="1200" cap="none" spc="0" normalizeH="0" baseline="0" dirty="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pPr marL="180000" indent="-180000"/>
                      <a:r>
                        <a:rPr kumimoji="0" lang="nl-NL" sz="700" b="0" i="0" u="none" strike="noStrike" kern="1200" cap="none" spc="0" normalizeH="0" baseline="0" dirty="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pPr marL="180000" indent="-180000"/>
                      <a:r>
                        <a:rPr kumimoji="0" lang="nl-NL" sz="700" b="0" i="0" u="none" strike="noStrike" kern="1200" cap="none" spc="0" normalizeH="0" baseline="0" dirty="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3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extLst>
              <p:ext uri="{D42A27DB-BD31-4B8C-83A1-F6EECF244321}">
                <p14:modId xmlns:p14="http://schemas.microsoft.com/office/powerpoint/2010/main" val="3788817741"/>
              </p:ext>
            </p:extLst>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80808"/>
                          </a:solidFill>
                          <a:effectLst/>
                          <a:uLnTx/>
                          <a:uFillTx/>
                          <a:latin typeface="Microsoft JhengHei Light"/>
                          <a:ea typeface="+mn-ea"/>
                          <a:cs typeface="+mn-cs"/>
                        </a:rPr>
                        <a:t>..3. Energiemarkten beheren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dirty="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69838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3037859928"/>
              </p:ext>
            </p:extLst>
          </p:nvPr>
        </p:nvGraphicFramePr>
        <p:xfrm>
          <a:off x="12653291" y="3381239"/>
          <a:ext cx="2240837" cy="416001"/>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701187" y="3868987"/>
            <a:ext cx="2220473" cy="76138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Metingen van energietransport en –netten ter beschikking stellen</a:t>
            </a:r>
            <a:endParaRPr lang="nl-NL"/>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479505947"/>
              </p:ext>
            </p:extLst>
          </p:nvPr>
        </p:nvGraphicFramePr>
        <p:xfrm>
          <a:off x="12660116" y="4178325"/>
          <a:ext cx="2371347" cy="50050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interpretabel maken</a:t>
                      </a:r>
                    </a:p>
                  </a:txBody>
                  <a:tcPr marL="68580" marR="0" marT="21600" marB="21600"/>
                </a:tc>
                <a:extLst>
                  <a:ext uri="{0D108BD9-81ED-4DB2-BD59-A6C34878D82A}">
                    <a16:rowId xmlns:a16="http://schemas.microsoft.com/office/drawing/2014/main" val="3623793983"/>
                  </a:ext>
                </a:extLst>
              </a:tr>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valideren</a:t>
                      </a:r>
                    </a:p>
                  </a:txBody>
                  <a:tcPr marL="68580" marR="0" marT="21600" marB="21600"/>
                </a:tc>
                <a:extLst>
                  <a:ext uri="{0D108BD9-81ED-4DB2-BD59-A6C34878D82A}">
                    <a16:rowId xmlns:a16="http://schemas.microsoft.com/office/drawing/2014/main" val="4106977662"/>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extLst>
              <p:ext uri="{D42A27DB-BD31-4B8C-83A1-F6EECF244321}">
                <p14:modId xmlns:p14="http://schemas.microsoft.com/office/powerpoint/2010/main" val="2739733969"/>
              </p:ext>
            </p:extLst>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00432">
                <a:tc>
                  <a:txBody>
                    <a:bodyPr/>
                    <a:lstStyle/>
                    <a:p>
                      <a:r>
                        <a:rPr kumimoji="0" lang="nl-NL" sz="700" b="0" i="0" u="none" strike="noStrike" kern="1200" cap="none" spc="0" normalizeH="0" baseline="0" dirty="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pic>
        <p:nvPicPr>
          <p:cNvPr id="74" name="Afbeelding 73">
            <a:extLst>
              <a:ext uri="{FF2B5EF4-FFF2-40B4-BE49-F238E27FC236}">
                <a16:creationId xmlns:a16="http://schemas.microsoft.com/office/drawing/2014/main" id="{42255F56-7567-FC21-4F6B-A6B327542036}"/>
              </a:ext>
            </a:extLst>
          </p:cNvPr>
          <p:cNvPicPr>
            <a:picLocks noChangeAspect="1"/>
          </p:cNvPicPr>
          <p:nvPr/>
        </p:nvPicPr>
        <p:blipFill>
          <a:blip r:embed="rId3"/>
          <a:stretch>
            <a:fillRect/>
          </a:stretch>
        </p:blipFill>
        <p:spPr>
          <a:xfrm>
            <a:off x="0" y="364751"/>
            <a:ext cx="9144000" cy="4724893"/>
          </a:xfrm>
          <a:prstGeom prst="rect">
            <a:avLst/>
          </a:prstGeom>
        </p:spPr>
      </p:pic>
    </p:spTree>
    <p:extLst>
      <p:ext uri="{BB962C8B-B14F-4D97-AF65-F5344CB8AC3E}">
        <p14:creationId xmlns:p14="http://schemas.microsoft.com/office/powerpoint/2010/main" val="2545775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77718" y="591751"/>
            <a:ext cx="7802455" cy="4336691"/>
          </a:xfr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9070" indent="-179070"/>
            <a:r>
              <a:rPr lang="nl-NL" sz="1200" dirty="0">
                <a:ea typeface="+mn-lt"/>
                <a:cs typeface="+mn-lt"/>
              </a:rPr>
              <a:t>Waardestroomstappen uitgewerkt</a:t>
            </a:r>
            <a:endParaRPr lang="nl-NL" dirty="0">
              <a:cs typeface="Arial"/>
            </a:endParaRPr>
          </a:p>
          <a:p>
            <a:pPr marL="358775" lvl="1" indent="-179070"/>
            <a:r>
              <a:rPr lang="nl-NL" sz="750" dirty="0">
                <a:ea typeface="+mn-lt"/>
                <a:cs typeface="+mn-lt"/>
              </a:rPr>
              <a:t>Waardestroomstappen uitgewerkt op beschouwingsniveaus 1, 2 en 3; Waardestroomstappen gerelateerd aan de primaire business </a:t>
            </a:r>
            <a:r>
              <a:rPr lang="nl-NL" sz="750" dirty="0" err="1">
                <a:ea typeface="+mn-lt"/>
                <a:cs typeface="+mn-lt"/>
              </a:rPr>
              <a:t>capability</a:t>
            </a:r>
            <a:r>
              <a:rPr lang="nl-NL" sz="750" dirty="0">
                <a:ea typeface="+mn-lt"/>
                <a:cs typeface="+mn-lt"/>
              </a:rPr>
              <a:t> op niveau 1, 2 en die de </a:t>
            </a:r>
            <a:r>
              <a:rPr lang="nl-NL" sz="750" dirty="0" err="1">
                <a:ea typeface="+mn-lt"/>
                <a:cs typeface="+mn-lt"/>
              </a:rPr>
              <a:t>waardestroomstap</a:t>
            </a:r>
            <a:r>
              <a:rPr lang="nl-NL" sz="750" dirty="0">
                <a:ea typeface="+mn-lt"/>
                <a:cs typeface="+mn-lt"/>
              </a:rPr>
              <a:t> realiseert (hiervoor service relatie aangebracht).</a:t>
            </a:r>
          </a:p>
          <a:p>
            <a:pPr marL="539115" lvl="2" indent="-179070"/>
            <a:r>
              <a:rPr lang="nl-NL" sz="600" dirty="0">
                <a:ea typeface="+mn-lt"/>
                <a:cs typeface="+mn-lt"/>
              </a:rPr>
              <a:t>De associatierelaties tussen business </a:t>
            </a:r>
            <a:r>
              <a:rPr lang="nl-NL" sz="600" dirty="0" err="1">
                <a:ea typeface="+mn-lt"/>
                <a:cs typeface="+mn-lt"/>
              </a:rPr>
              <a:t>capabilities</a:t>
            </a:r>
            <a:r>
              <a:rPr lang="nl-NL" sz="600" dirty="0">
                <a:ea typeface="+mn-lt"/>
                <a:cs typeface="+mn-lt"/>
              </a:rPr>
              <a:t> en </a:t>
            </a:r>
            <a:r>
              <a:rPr lang="nl-NL" sz="600" dirty="0" err="1">
                <a:ea typeface="+mn-lt"/>
                <a:cs typeface="+mn-lt"/>
              </a:rPr>
              <a:t>waardestromen</a:t>
            </a:r>
            <a:r>
              <a:rPr lang="nl-NL" sz="600" dirty="0">
                <a:ea typeface="+mn-lt"/>
                <a:cs typeface="+mn-lt"/>
              </a:rPr>
              <a:t> voor alle relevante business </a:t>
            </a:r>
            <a:r>
              <a:rPr lang="nl-NL" sz="600" dirty="0" err="1">
                <a:ea typeface="+mn-lt"/>
                <a:cs typeface="+mn-lt"/>
              </a:rPr>
              <a:t>capabilities</a:t>
            </a:r>
            <a:r>
              <a:rPr lang="nl-NL" sz="600" dirty="0">
                <a:ea typeface="+mn-lt"/>
                <a:cs typeface="+mn-lt"/>
              </a:rPr>
              <a:t> is gehandhaafd en zal worden aangepast indien de relatie tussen ondersteunende en primaire </a:t>
            </a:r>
            <a:r>
              <a:rPr lang="nl-NL" sz="600" dirty="0" err="1">
                <a:ea typeface="+mn-lt"/>
                <a:cs typeface="+mn-lt"/>
              </a:rPr>
              <a:t>capabilities</a:t>
            </a:r>
            <a:r>
              <a:rPr lang="nl-NL" sz="600" dirty="0">
                <a:ea typeface="+mn-lt"/>
                <a:cs typeface="+mn-lt"/>
              </a:rPr>
              <a:t> wordt aangebracht (</a:t>
            </a:r>
            <a:r>
              <a:rPr lang="nl-NL" sz="600" dirty="0" err="1">
                <a:ea typeface="+mn-lt"/>
                <a:cs typeface="+mn-lt"/>
              </a:rPr>
              <a:t>backlog</a:t>
            </a:r>
            <a:r>
              <a:rPr lang="nl-NL" sz="600" dirty="0">
                <a:ea typeface="+mn-lt"/>
                <a:cs typeface="+mn-lt"/>
              </a:rPr>
              <a:t> item voor volgende versie van model).</a:t>
            </a:r>
          </a:p>
          <a:p>
            <a:pPr marL="179070" indent="-179070"/>
            <a:r>
              <a:rPr lang="nl-NL" sz="1200" dirty="0">
                <a:ea typeface="+mn-lt"/>
                <a:cs typeface="+mn-lt"/>
              </a:rPr>
              <a:t>Model aanpassingen doorgevoerd vanuit het gebruik:</a:t>
            </a:r>
          </a:p>
          <a:p>
            <a:pPr marL="359410" lvl="1" indent="-179070"/>
            <a:r>
              <a:rPr lang="nl-NL" sz="750" dirty="0">
                <a:ea typeface="+mn-lt"/>
                <a:cs typeface="+mn-lt"/>
              </a:rPr>
              <a:t>C.1.4.6 Netverlies compenseren - gedefinieerd (object – netverlies compensatie); en C.3.2.8 Technisch netverlies inkopen en minimaliseren - verwijderd </a:t>
            </a:r>
          </a:p>
          <a:p>
            <a:pPr marL="359410" lvl="1" indent="-179070"/>
            <a:r>
              <a:rPr lang="nl-NL" sz="750" dirty="0">
                <a:ea typeface="+mn-lt"/>
                <a:cs typeface="+mn-lt"/>
              </a:rPr>
              <a:t>C.3.1.9 Netcomponenten in levenscyclus beheer opnemen - afgesplitst van C.3.1.8 Opdracht voor uitvoeren van netaanpassing verstrekken, bewaken en administratief verwerken (andere vaardigheden en bedrijfsobject).</a:t>
            </a:r>
          </a:p>
          <a:p>
            <a:pPr marL="359410" lvl="1" indent="-179070"/>
            <a:r>
              <a:rPr lang="nl-NL" sz="750" dirty="0">
                <a:ea typeface="+mn-lt"/>
                <a:cs typeface="+mn-lt"/>
              </a:rPr>
              <a:t>C.6.1.3 Overeenkomsten voor marktdiensten afsluiten – verwijderd: wettelijke taken behoeven geen overeenkomst; overeenkomsten afsluiten zit in C.1.1.2.</a:t>
            </a:r>
          </a:p>
          <a:p>
            <a:pPr marL="359410" lvl="1" indent="-179070"/>
            <a:r>
              <a:rPr lang="nl-NL" sz="750" dirty="0">
                <a:ea typeface="+mn-lt"/>
                <a:cs typeface="+mn-lt"/>
              </a:rPr>
              <a:t>C.6.4.2 Open data beschikbaar maken - samengevoegd met 6.4.1 Netbeheerdata beschikbaar maken voor derden – onnodige splitsing, zelfde bedrijfsobject. </a:t>
            </a:r>
          </a:p>
          <a:p>
            <a:pPr marL="359410" lvl="1" indent="-179070"/>
            <a:r>
              <a:rPr lang="nl-NL" sz="750" dirty="0">
                <a:ea typeface="+mn-lt"/>
                <a:cs typeface="+mn-lt"/>
              </a:rPr>
              <a:t>Bedrijfsobjecten consistent gedefinieerd voor iedere </a:t>
            </a:r>
            <a:r>
              <a:rPr lang="nl-NL" sz="750" dirty="0" err="1">
                <a:ea typeface="+mn-lt"/>
                <a:cs typeface="+mn-lt"/>
              </a:rPr>
              <a:t>capability</a:t>
            </a:r>
            <a:endParaRPr lang="nl-NL" sz="750" dirty="0">
              <a:ea typeface="+mn-lt"/>
              <a:cs typeface="+mn-lt"/>
            </a:endParaRPr>
          </a:p>
          <a:p>
            <a:pPr lvl="2" indent="-179705" fontAlgn="base"/>
            <a:r>
              <a:rPr lang="nl-NL" sz="750" dirty="0">
                <a:ea typeface="+mn-lt"/>
                <a:cs typeface="+mn-lt"/>
              </a:rPr>
              <a:t>Klantaanvraag samengevoegd met Klantverzoek</a:t>
            </a:r>
          </a:p>
          <a:p>
            <a:pPr lvl="2" indent="-179705" fontAlgn="base"/>
            <a:r>
              <a:rPr lang="nl-NL" sz="750" dirty="0">
                <a:ea typeface="+mn-lt"/>
                <a:cs typeface="+mn-lt"/>
              </a:rPr>
              <a:t>Transportanalyse vervangt Transportberekening en Transportprobleem</a:t>
            </a:r>
          </a:p>
          <a:p>
            <a:pPr lvl="2" indent="-179705" fontAlgn="base"/>
            <a:r>
              <a:rPr lang="nl-NL" sz="750" dirty="0">
                <a:ea typeface="+mn-lt"/>
                <a:cs typeface="+mn-lt"/>
              </a:rPr>
              <a:t>Marktactiviteit vervangt Marktprocesverzoek</a:t>
            </a:r>
          </a:p>
          <a:p>
            <a:pPr lvl="2" indent="-179705" fontAlgn="base"/>
            <a:r>
              <a:rPr lang="nl-NL" sz="750" dirty="0">
                <a:ea typeface="+mn-lt"/>
                <a:cs typeface="+mn-lt"/>
              </a:rPr>
              <a:t>Transportprognose vervangt Energieprogramma of prognose</a:t>
            </a:r>
          </a:p>
          <a:p>
            <a:pPr lvl="2" indent="-179705" fontAlgn="base"/>
            <a:r>
              <a:rPr lang="nl-NL" sz="750" dirty="0">
                <a:ea typeface="+mn-lt"/>
                <a:cs typeface="+mn-lt"/>
              </a:rPr>
              <a:t>Wervingsactie vervangt Vacature</a:t>
            </a:r>
          </a:p>
          <a:p>
            <a:pPr lvl="2" indent="-179705" fontAlgn="base"/>
            <a:r>
              <a:rPr lang="nl-NL" sz="750" dirty="0">
                <a:ea typeface="+mn-lt"/>
                <a:cs typeface="+mn-lt"/>
              </a:rPr>
              <a:t>Nieuwe bedrijfsobjecten:</a:t>
            </a:r>
          </a:p>
          <a:p>
            <a:pPr marL="916940" lvl="3" indent="-213995" fontAlgn="base"/>
            <a:r>
              <a:rPr lang="nl-NL" sz="750" dirty="0">
                <a:ea typeface="+mn-lt"/>
                <a:cs typeface="+mn-lt"/>
              </a:rPr>
              <a:t>Netverliescompensatie</a:t>
            </a:r>
          </a:p>
          <a:p>
            <a:pPr marL="916940" lvl="3" indent="-213995" fontAlgn="base"/>
            <a:r>
              <a:rPr lang="nl-NL" sz="750" dirty="0">
                <a:ea typeface="+mn-lt"/>
                <a:cs typeface="+mn-lt"/>
              </a:rPr>
              <a:t>Storingsgrondoorzaak</a:t>
            </a:r>
          </a:p>
          <a:p>
            <a:pPr marL="916940" lvl="3" indent="-213995" fontAlgn="base"/>
            <a:r>
              <a:rPr lang="nl-NL" sz="750" dirty="0">
                <a:ea typeface="+mn-lt"/>
                <a:cs typeface="+mn-lt"/>
              </a:rPr>
              <a:t>Netrevisie</a:t>
            </a:r>
          </a:p>
          <a:p>
            <a:pPr marL="916940" lvl="3" indent="-213995" fontAlgn="base"/>
            <a:r>
              <a:rPr lang="nl-NL" sz="750" dirty="0">
                <a:ea typeface="+mn-lt"/>
                <a:cs typeface="+mn-lt"/>
              </a:rPr>
              <a:t>Energietoerekening</a:t>
            </a:r>
          </a:p>
          <a:p>
            <a:pPr marL="916940" lvl="3" indent="-213995" fontAlgn="base"/>
            <a:r>
              <a:rPr lang="nl-NL" sz="788" err="1">
                <a:ea typeface="+mn-lt"/>
                <a:cs typeface="+mn-lt"/>
              </a:rPr>
              <a:t>Netbeheerdataverstrekking</a:t>
            </a:r>
            <a:endParaRPr lang="nl-NL" sz="788">
              <a:ea typeface="+mn-lt"/>
              <a:cs typeface="+mn-lt"/>
            </a:endParaRPr>
          </a:p>
          <a:p>
            <a:pPr marL="916940" lvl="3" indent="-213995" fontAlgn="base"/>
            <a:r>
              <a:rPr lang="nl-NL" sz="788" err="1">
                <a:ea typeface="+mn-lt"/>
                <a:cs typeface="+mn-lt"/>
              </a:rPr>
              <a:t>Dataverstrekkingsprestatie</a:t>
            </a:r>
            <a:endParaRPr lang="nl-NL" sz="788">
              <a:ea typeface="+mn-lt"/>
              <a:cs typeface="+mn-lt"/>
            </a:endParaRPr>
          </a:p>
          <a:p>
            <a:pPr marL="916940" lvl="3" indent="-213995" fontAlgn="base"/>
            <a:r>
              <a:rPr lang="nl-NL" sz="750" dirty="0">
                <a:ea typeface="+mn-lt"/>
                <a:cs typeface="+mn-lt"/>
              </a:rPr>
              <a:t>Vitaliteitsprogramma</a:t>
            </a:r>
          </a:p>
          <a:p>
            <a:pPr marL="916940" lvl="3" indent="-213995" fontAlgn="base"/>
            <a:r>
              <a:rPr lang="nl-NL" sz="750" dirty="0">
                <a:ea typeface="+mn-lt"/>
                <a:cs typeface="+mn-lt"/>
              </a:rPr>
              <a:t>Financieel advies</a:t>
            </a:r>
          </a:p>
          <a:p>
            <a:pPr lvl="2" indent="-179705" fontAlgn="base"/>
            <a:r>
              <a:rPr lang="nl-NL" sz="750" dirty="0">
                <a:ea typeface="+mn-lt"/>
                <a:cs typeface="+mn-lt"/>
              </a:rPr>
              <a:t>Vervallen bedrijfsobjecten:</a:t>
            </a:r>
          </a:p>
          <a:p>
            <a:pPr marL="916940" lvl="3" indent="-213995" fontAlgn="base"/>
            <a:r>
              <a:rPr lang="nl-NL" sz="750" dirty="0">
                <a:ea typeface="+mn-lt"/>
                <a:cs typeface="+mn-lt"/>
              </a:rPr>
              <a:t>Primaire netcomponent</a:t>
            </a:r>
          </a:p>
          <a:p>
            <a:pPr marL="916940" lvl="3" indent="-213995" fontAlgn="base"/>
            <a:r>
              <a:rPr lang="nl-NL" sz="750" dirty="0">
                <a:ea typeface="+mn-lt"/>
                <a:cs typeface="+mn-lt"/>
              </a:rPr>
              <a:t>Secundaire netcomponent</a:t>
            </a:r>
          </a:p>
          <a:p>
            <a:pPr marL="916940" lvl="3" indent="-213995" fontAlgn="base"/>
            <a:r>
              <a:rPr lang="nl-NL" sz="750" dirty="0">
                <a:ea typeface="+mn-lt"/>
                <a:cs typeface="+mn-lt"/>
              </a:rPr>
              <a:t>Tertiaire netcomponent</a:t>
            </a:r>
          </a:p>
          <a:p>
            <a:pPr marL="916940" lvl="3" indent="-213995" fontAlgn="base"/>
            <a:r>
              <a:rPr lang="nl-NL" sz="750" dirty="0">
                <a:ea typeface="+mn-lt"/>
                <a:cs typeface="+mn-lt"/>
              </a:rPr>
              <a:t>Telecomcomponent</a:t>
            </a:r>
          </a:p>
          <a:p>
            <a:pPr marL="916940" lvl="3" indent="-213995" fontAlgn="base"/>
            <a:r>
              <a:rPr lang="nl-NL" sz="750" dirty="0">
                <a:ea typeface="+mn-lt"/>
                <a:cs typeface="+mn-lt"/>
              </a:rPr>
              <a:t>Marktovereenkomst</a:t>
            </a:r>
          </a:p>
          <a:p>
            <a:pPr marL="916940" lvl="3" indent="-213995" fontAlgn="base"/>
            <a:r>
              <a:rPr lang="nl-NL" sz="750" dirty="0">
                <a:ea typeface="+mn-lt"/>
                <a:cs typeface="+mn-lt"/>
              </a:rPr>
              <a:t>Aansluitlocatie</a:t>
            </a:r>
          </a:p>
          <a:p>
            <a:pPr marL="179070" lvl="1" indent="0">
              <a:buNone/>
            </a:pPr>
            <a:endParaRPr lang="nl-NL" sz="800">
              <a:ea typeface="+mn-lt"/>
              <a:cs typeface="+mn-lt"/>
            </a:endParaRPr>
          </a:p>
        </p:txBody>
      </p:sp>
      <p:sp>
        <p:nvSpPr>
          <p:cNvPr id="5" name="Rechthoek 4">
            <a:extLst>
              <a:ext uri="{FF2B5EF4-FFF2-40B4-BE49-F238E27FC236}">
                <a16:creationId xmlns:a16="http://schemas.microsoft.com/office/drawing/2014/main" id="{9AC024BC-D7B8-5FDA-D13D-65FF2510D8F3}"/>
              </a:ext>
            </a:extLst>
          </p:cNvPr>
          <p:cNvSpPr/>
          <p:nvPr/>
        </p:nvSpPr>
        <p:spPr>
          <a:xfrm>
            <a:off x="2443" y="-1"/>
            <a:ext cx="2513919"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dirty="0">
                <a:ln>
                  <a:noFill/>
                </a:ln>
                <a:solidFill>
                  <a:srgbClr val="FFFFFF"/>
                </a:solidFill>
                <a:effectLst/>
                <a:uLnTx/>
                <a:uFillTx/>
                <a:latin typeface="Arial"/>
                <a:ea typeface="+mn-ea"/>
                <a:cs typeface="Arial"/>
              </a:rPr>
              <a:t>Bijlage B: Release </a:t>
            </a:r>
            <a:r>
              <a:rPr kumimoji="0" lang="nl-NL" sz="1350" b="0" i="0" u="none" strike="noStrike" kern="1200" cap="none" spc="0" normalizeH="0" baseline="0" noProof="0" dirty="0" err="1">
                <a:ln>
                  <a:noFill/>
                </a:ln>
                <a:solidFill>
                  <a:srgbClr val="FFFFFF"/>
                </a:solidFill>
                <a:effectLst/>
                <a:uLnTx/>
                <a:uFillTx/>
                <a:latin typeface="Arial"/>
                <a:ea typeface="+mn-ea"/>
                <a:cs typeface="Arial"/>
              </a:rPr>
              <a:t>notes</a:t>
            </a:r>
            <a:endParaRPr lang="nl-NL" sz="1350" b="0" i="0" u="none" strike="noStrike" kern="1200" cap="none" spc="0" normalizeH="0" baseline="0" noProof="0" dirty="0" err="1">
              <a:ln>
                <a:noFill/>
              </a:ln>
              <a:solidFill>
                <a:srgbClr val="FFFFFF"/>
              </a:solidFill>
              <a:effectLst/>
              <a:uLnTx/>
              <a:uFillTx/>
              <a:latin typeface="Arial"/>
              <a:cs typeface="Arial"/>
            </a:endParaRPr>
          </a:p>
        </p:txBody>
      </p:sp>
      <p:sp>
        <p:nvSpPr>
          <p:cNvPr id="8" name="Titel 1">
            <a:extLst>
              <a:ext uri="{FF2B5EF4-FFF2-40B4-BE49-F238E27FC236}">
                <a16:creationId xmlns:a16="http://schemas.microsoft.com/office/drawing/2014/main" id="{55F556F5-B125-5A48-6248-3C54CBA0CAC7}"/>
              </a:ext>
            </a:extLst>
          </p:cNvPr>
          <p:cNvSpPr>
            <a:spLocks noGrp="1"/>
          </p:cNvSpPr>
          <p:nvPr>
            <p:ph type="title"/>
          </p:nvPr>
        </p:nvSpPr>
        <p:spPr>
          <a:xfrm>
            <a:off x="594000" y="245306"/>
            <a:ext cx="7200000" cy="720000"/>
          </a:xfrm>
        </p:spPr>
        <p:txBody>
          <a:bodyPr/>
          <a:lstStyle/>
          <a:p>
            <a:r>
              <a:rPr lang="nl-NL" dirty="0"/>
              <a:t>Release </a:t>
            </a:r>
            <a:r>
              <a:rPr lang="nl-NL" dirty="0" err="1"/>
              <a:t>notes</a:t>
            </a:r>
            <a:r>
              <a:rPr lang="nl-NL" dirty="0"/>
              <a:t> versie 2.3 t.o.v. versie 2.2 (1/2)</a:t>
            </a:r>
          </a:p>
        </p:txBody>
      </p:sp>
    </p:spTree>
    <p:extLst>
      <p:ext uri="{BB962C8B-B14F-4D97-AF65-F5344CB8AC3E}">
        <p14:creationId xmlns:p14="http://schemas.microsoft.com/office/powerpoint/2010/main" val="2875813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A4D31-CE7B-E143-3944-29E4B1D6259A}"/>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5BFC9D3-6CD1-6FEC-956E-6CA51C226515}"/>
              </a:ext>
            </a:extLst>
          </p:cNvPr>
          <p:cNvSpPr>
            <a:spLocks noGrp="1"/>
          </p:cNvSpPr>
          <p:nvPr>
            <p:ph idx="1"/>
          </p:nvPr>
        </p:nvSpPr>
        <p:spPr>
          <a:xfrm>
            <a:off x="577718" y="591751"/>
            <a:ext cx="7802455" cy="4336691"/>
          </a:xfr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9070" indent="-179070"/>
            <a:r>
              <a:rPr lang="nl-NL" sz="1200" dirty="0">
                <a:ea typeface="+mn-lt"/>
                <a:cs typeface="+mn-lt"/>
              </a:rPr>
              <a:t>Tekstuele aanpassingen doorgevoerd vanuit het gebruik:</a:t>
            </a:r>
            <a:endParaRPr lang="en-US" sz="1200" dirty="0">
              <a:ea typeface="+mn-lt"/>
              <a:cs typeface="+mn-lt"/>
            </a:endParaRPr>
          </a:p>
          <a:p>
            <a:pPr marL="358775" lvl="1" indent="-179070"/>
            <a:r>
              <a:rPr lang="nl-NL" sz="750" dirty="0">
                <a:ea typeface="+mn-lt"/>
                <a:cs typeface="+mn-lt"/>
              </a:rPr>
              <a:t>Engelse vertaling voor </a:t>
            </a:r>
            <a:r>
              <a:rPr lang="nl-NL" sz="750" err="1">
                <a:ea typeface="+mn-lt"/>
                <a:cs typeface="+mn-lt"/>
              </a:rPr>
              <a:t>capabilities</a:t>
            </a:r>
            <a:r>
              <a:rPr lang="nl-NL" sz="750" dirty="0">
                <a:ea typeface="+mn-lt"/>
                <a:cs typeface="+mn-lt"/>
              </a:rPr>
              <a:t> en omschrijvingen opgenomen / verbeterd</a:t>
            </a:r>
          </a:p>
          <a:p>
            <a:pPr marL="358775" lvl="1" indent="-179070"/>
            <a:r>
              <a:rPr lang="nl-NL" sz="750" dirty="0">
                <a:ea typeface="+mn-lt"/>
                <a:cs typeface="+mn-lt"/>
              </a:rPr>
              <a:t>C.1.1.4 Relatie met klanten onderhouden – omschrijving verbeterd</a:t>
            </a:r>
          </a:p>
          <a:p>
            <a:pPr marL="358775" lvl="1" indent="-179070"/>
            <a:r>
              <a:rPr lang="nl-NL" sz="750" dirty="0">
                <a:ea typeface="+mn-lt"/>
                <a:cs typeface="+mn-lt"/>
              </a:rPr>
              <a:t>C1.2/C.1.1.2 Melding/vraag/verzoek van klanten behandelen - </a:t>
            </a:r>
            <a:r>
              <a:rPr lang="nl-NL" sz="750" err="1">
                <a:ea typeface="+mn-lt"/>
                <a:cs typeface="+mn-lt"/>
              </a:rPr>
              <a:t>capability</a:t>
            </a:r>
            <a:r>
              <a:rPr lang="nl-NL" sz="750" dirty="0">
                <a:ea typeface="+mn-lt"/>
                <a:cs typeface="+mn-lt"/>
              </a:rPr>
              <a:t> naam consistent gemaakt en vereenvoudigd en omschrijving hierop aangepast.</a:t>
            </a:r>
          </a:p>
          <a:p>
            <a:pPr marL="358775" lvl="1" indent="-179070"/>
            <a:r>
              <a:rPr lang="nl-NL" sz="750" dirty="0">
                <a:ea typeface="+mn-lt"/>
                <a:cs typeface="+mn-lt"/>
              </a:rPr>
              <a:t>C.1.3.3 Openstaande vorderingen innen – omschrijving verbeterd</a:t>
            </a:r>
          </a:p>
          <a:p>
            <a:pPr marL="358775" lvl="1" indent="-179070"/>
            <a:r>
              <a:rPr lang="nl-NL" sz="750" dirty="0">
                <a:ea typeface="+mn-lt"/>
                <a:cs typeface="+mn-lt"/>
              </a:rPr>
              <a:t>C.1.4.4 </a:t>
            </a:r>
            <a:r>
              <a:rPr lang="nl-NL" sz="750" err="1">
                <a:ea typeface="+mn-lt"/>
                <a:cs typeface="+mn-lt"/>
              </a:rPr>
              <a:t>Contractloze</a:t>
            </a:r>
            <a:r>
              <a:rPr lang="nl-NL" sz="750" dirty="0">
                <a:ea typeface="+mn-lt"/>
                <a:cs typeface="+mn-lt"/>
              </a:rPr>
              <a:t> aansluitingen bewaken/verminderen – omschrijving gecorrigeerd</a:t>
            </a:r>
          </a:p>
          <a:p>
            <a:pPr marL="358775" lvl="1" indent="-179070"/>
            <a:r>
              <a:rPr lang="nl-NL" sz="750" dirty="0">
                <a:ea typeface="+mn-lt"/>
                <a:cs typeface="+mn-lt"/>
              </a:rPr>
              <a:t>C.2.1.3 Energietransport besturen – omschrijving verbeterd</a:t>
            </a:r>
          </a:p>
          <a:p>
            <a:pPr marL="358775" lvl="1" indent="-179070"/>
            <a:r>
              <a:rPr lang="nl-NL" sz="750" dirty="0">
                <a:ea typeface="+mn-lt"/>
                <a:cs typeface="+mn-lt"/>
              </a:rPr>
              <a:t>C.2.1.4 Energienetten in/uit bedrijf nemen op afstand – </a:t>
            </a:r>
            <a:r>
              <a:rPr lang="nl-NL" sz="750" err="1">
                <a:ea typeface="+mn-lt"/>
                <a:cs typeface="+mn-lt"/>
              </a:rPr>
              <a:t>capability</a:t>
            </a:r>
            <a:r>
              <a:rPr lang="nl-NL" sz="750" dirty="0">
                <a:ea typeface="+mn-lt"/>
                <a:cs typeface="+mn-lt"/>
              </a:rPr>
              <a:t> naam vereenvoudigd en verbeterd in ‘Energienetten bedienen op afstand’</a:t>
            </a:r>
          </a:p>
          <a:p>
            <a:pPr marL="358775" lvl="1" indent="-179070"/>
            <a:r>
              <a:rPr lang="nl-NL" sz="750" dirty="0">
                <a:ea typeface="+mn-lt"/>
                <a:cs typeface="+mn-lt"/>
              </a:rPr>
              <a:t>C.2.3.1 </a:t>
            </a:r>
            <a:r>
              <a:rPr lang="nl-NL" sz="750" dirty="0" err="1">
                <a:ea typeface="+mn-lt"/>
                <a:cs typeface="+mn-lt"/>
              </a:rPr>
              <a:t>capability</a:t>
            </a:r>
            <a:r>
              <a:rPr lang="nl-NL" sz="750" dirty="0">
                <a:ea typeface="+mn-lt"/>
                <a:cs typeface="+mn-lt"/>
              </a:rPr>
              <a:t> naam consistent gemaakt en omschrijving hierop aangepast</a:t>
            </a:r>
          </a:p>
          <a:p>
            <a:pPr marL="358775" lvl="1" indent="-179070"/>
            <a:r>
              <a:rPr lang="nl-NL" sz="750" dirty="0">
                <a:ea typeface="+mn-lt"/>
                <a:cs typeface="+mn-lt"/>
              </a:rPr>
              <a:t>C.3.1.8 Opdracht voor uitvoeren van netaanpassing verstrekken, bewaken en administratief verwerken– omschrijving verbeterd</a:t>
            </a:r>
          </a:p>
          <a:p>
            <a:pPr marL="358775" lvl="1" indent="-179070"/>
            <a:r>
              <a:rPr lang="nl-NL" sz="750" dirty="0">
                <a:ea typeface="+mn-lt"/>
                <a:cs typeface="+mn-lt"/>
              </a:rPr>
              <a:t>C.4.1/C.4.2 </a:t>
            </a:r>
            <a:r>
              <a:rPr lang="nl-NL" sz="750" err="1">
                <a:ea typeface="+mn-lt"/>
                <a:cs typeface="+mn-lt"/>
              </a:rPr>
              <a:t>capabilitynamen</a:t>
            </a:r>
            <a:r>
              <a:rPr lang="nl-NL" sz="750" dirty="0">
                <a:ea typeface="+mn-lt"/>
                <a:cs typeface="+mn-lt"/>
              </a:rPr>
              <a:t> consistent gemaakt</a:t>
            </a:r>
          </a:p>
          <a:p>
            <a:pPr marL="358775" lvl="1" indent="-179070"/>
            <a:r>
              <a:rPr lang="nl-NL" sz="750" dirty="0">
                <a:ea typeface="+mn-lt"/>
                <a:cs typeface="+mn-lt"/>
              </a:rPr>
              <a:t>C.5.3.2 Uitvoering van werkzaamheden voorbereiden – omschrijving verbeterd</a:t>
            </a:r>
          </a:p>
          <a:p>
            <a:pPr marL="358775" lvl="1" indent="-179070"/>
            <a:r>
              <a:rPr lang="nl-NL" sz="750" dirty="0">
                <a:ea typeface="+mn-lt"/>
                <a:cs typeface="+mn-lt"/>
              </a:rPr>
              <a:t>C.6.1.1 Relatie met marktpartijen onderhouden – omschrijving verbeterd</a:t>
            </a:r>
          </a:p>
          <a:p>
            <a:pPr marL="358775" lvl="1" indent="-179070"/>
            <a:r>
              <a:rPr lang="nl-NL" sz="750" dirty="0">
                <a:ea typeface="+mn-lt"/>
                <a:cs typeface="+mn-lt"/>
              </a:rPr>
              <a:t>C.6.2.1 Aansluitingen/allocatiepunten beheren – omschrijving verbeterd</a:t>
            </a:r>
          </a:p>
          <a:p>
            <a:pPr marL="358775" lvl="1" indent="-179070"/>
            <a:r>
              <a:rPr lang="nl-NL" sz="750" dirty="0">
                <a:ea typeface="+mn-lt"/>
                <a:cs typeface="+mn-lt"/>
              </a:rPr>
              <a:t>C.6.3.1 Marktprocedures uitvoeren – omschrijving verbeterd</a:t>
            </a:r>
            <a:endParaRPr lang="en-US" sz="750" dirty="0">
              <a:ea typeface="+mn-lt"/>
              <a:cs typeface="+mn-lt"/>
            </a:endParaRPr>
          </a:p>
          <a:p>
            <a:pPr marL="358775" lvl="1" indent="-179070"/>
            <a:r>
              <a:rPr lang="nl-NL" sz="750" dirty="0">
                <a:ea typeface="+mn-lt"/>
                <a:cs typeface="+mn-lt"/>
              </a:rPr>
              <a:t>C.6.3.3 Energie-uitwisseling vaststellen – hernoemd naar ‘Energie-uitwisseling beheren’ en omschrijving hierop aangepast =&gt; om verwarring met C.6.3.4 te voorkomen.</a:t>
            </a:r>
          </a:p>
          <a:p>
            <a:pPr marL="358775" lvl="1" indent="-179070"/>
            <a:r>
              <a:rPr lang="nl-NL" sz="750" dirty="0">
                <a:ea typeface="+mn-lt"/>
                <a:cs typeface="+mn-lt"/>
              </a:rPr>
              <a:t>C.6.3.4 Energie-uitwisseling toewijzen aan marktpartijen – hernoemd naar ‘Marktverrekening faciliteren’ en omschrijving hierop aangepast =&gt; om verwarring met C.6.3.3 te voorkomen</a:t>
            </a:r>
          </a:p>
          <a:p>
            <a:pPr marL="358775" lvl="1" indent="-179070"/>
            <a:r>
              <a:rPr lang="nl-NL" sz="750" dirty="0">
                <a:ea typeface="+mn-lt"/>
                <a:cs typeface="+mn-lt"/>
              </a:rPr>
              <a:t>C.6.4/C.6.4.1 </a:t>
            </a:r>
            <a:r>
              <a:rPr lang="nl-NL" sz="750" dirty="0" err="1">
                <a:ea typeface="+mn-lt"/>
                <a:cs typeface="+mn-lt"/>
              </a:rPr>
              <a:t>capability</a:t>
            </a:r>
            <a:r>
              <a:rPr lang="nl-NL" sz="750" dirty="0">
                <a:ea typeface="+mn-lt"/>
                <a:cs typeface="+mn-lt"/>
              </a:rPr>
              <a:t> naam consistent gemaakt en omschrijving hierop aangepast.</a:t>
            </a:r>
          </a:p>
          <a:p>
            <a:pPr marL="358775" lvl="1" indent="-179070"/>
            <a:r>
              <a:rPr lang="nl-NL" sz="750" dirty="0">
                <a:ea typeface="+mn-lt"/>
                <a:cs typeface="+mn-lt"/>
              </a:rPr>
              <a:t>E.3.2.3 Medewerkers laten uittreden – omschrijving verbeterd</a:t>
            </a:r>
            <a:endParaRPr lang="nl-NL" sz="750" dirty="0">
              <a:cs typeface="Arial"/>
            </a:endParaRPr>
          </a:p>
          <a:p>
            <a:pPr marL="342900" indent="-179705"/>
            <a:r>
              <a:rPr lang="nl-NL" sz="750" dirty="0">
                <a:ea typeface="+mn-lt"/>
                <a:cs typeface="+mn-lt"/>
              </a:rPr>
              <a:t>E.4 Digitale producten ontwikkelen en beheren– omschrijving verbeterd</a:t>
            </a:r>
          </a:p>
          <a:p>
            <a:pPr lvl="1" indent="-179705"/>
            <a:r>
              <a:rPr lang="nl-NL" sz="750" dirty="0">
                <a:ea typeface="+mn-lt"/>
                <a:cs typeface="+mn-lt"/>
              </a:rPr>
              <a:t>E.5 Goederen en diensten verkrijgen– omschrijving verbeterd</a:t>
            </a:r>
            <a:endParaRPr lang="nl-NL" sz="750" dirty="0">
              <a:cs typeface="Arial"/>
            </a:endParaRPr>
          </a:p>
          <a:p>
            <a:pPr marL="358775" lvl="1" indent="-179070"/>
            <a:r>
              <a:rPr lang="nl-NL" sz="750">
                <a:ea typeface="+mn-lt"/>
                <a:cs typeface="+mn-lt"/>
              </a:rPr>
              <a:t>E.7.1.3 Financiële informatie verstrekken en adviseren – omschrijving verbeterd</a:t>
            </a:r>
          </a:p>
          <a:p>
            <a:pPr marL="358775" lvl="1" indent="-179070"/>
            <a:r>
              <a:rPr lang="nl-NL" sz="750" dirty="0">
                <a:ea typeface="+mn-lt"/>
                <a:cs typeface="+mn-lt"/>
              </a:rPr>
              <a:t>E.7.2.4 Betalingen verrichten – omschrijving verbeterd</a:t>
            </a:r>
          </a:p>
          <a:p>
            <a:pPr marL="358775" lvl="1" indent="-179070"/>
            <a:r>
              <a:rPr lang="nl-NL" sz="750" dirty="0">
                <a:ea typeface="+mn-lt"/>
                <a:cs typeface="+mn-lt"/>
              </a:rPr>
              <a:t>Bedrijfsobjecten met een verbeterde definitie:</a:t>
            </a:r>
          </a:p>
          <a:p>
            <a:pPr marL="538480" lvl="2" indent="-179070"/>
            <a:r>
              <a:rPr lang="nl-NL" sz="750" dirty="0">
                <a:ea typeface="+mn-lt"/>
                <a:cs typeface="+mn-lt"/>
              </a:rPr>
              <a:t>Klantnotificatie</a:t>
            </a:r>
          </a:p>
          <a:p>
            <a:pPr marL="538480" lvl="2" indent="-179070"/>
            <a:r>
              <a:rPr lang="nl-NL" sz="750" dirty="0">
                <a:ea typeface="+mn-lt"/>
                <a:cs typeface="+mn-lt"/>
              </a:rPr>
              <a:t>Klantverzoek</a:t>
            </a:r>
          </a:p>
          <a:p>
            <a:pPr marL="538480" lvl="2" indent="-179070"/>
            <a:r>
              <a:rPr lang="nl-NL" sz="750" err="1">
                <a:ea typeface="+mn-lt"/>
                <a:cs typeface="+mn-lt"/>
              </a:rPr>
              <a:t>Opregel</a:t>
            </a:r>
            <a:r>
              <a:rPr lang="nl-NL" sz="750" dirty="0">
                <a:ea typeface="+mn-lt"/>
                <a:cs typeface="+mn-lt"/>
              </a:rPr>
              <a:t>- of afregelactie</a:t>
            </a:r>
          </a:p>
          <a:p>
            <a:pPr marL="538480" lvl="2" indent="-179070"/>
            <a:r>
              <a:rPr lang="nl-NL" sz="750" dirty="0">
                <a:ea typeface="+mn-lt"/>
                <a:cs typeface="+mn-lt"/>
              </a:rPr>
              <a:t>Capaciteitsknelpunt</a:t>
            </a:r>
          </a:p>
          <a:p>
            <a:pPr marL="538480" lvl="2" indent="-179070"/>
            <a:r>
              <a:rPr lang="nl-NL" sz="750" err="1">
                <a:ea typeface="+mn-lt"/>
                <a:cs typeface="+mn-lt"/>
              </a:rPr>
              <a:t>Netaanpassingsopdracht</a:t>
            </a:r>
            <a:endParaRPr lang="nl-NL" sz="750">
              <a:ea typeface="+mn-lt"/>
              <a:cs typeface="+mn-lt"/>
            </a:endParaRPr>
          </a:p>
          <a:p>
            <a:pPr marL="538480" lvl="2" indent="-179070"/>
            <a:r>
              <a:rPr lang="nl-NL" sz="750" dirty="0">
                <a:ea typeface="+mn-lt"/>
                <a:cs typeface="+mn-lt"/>
              </a:rPr>
              <a:t>Congestiegebied</a:t>
            </a:r>
          </a:p>
          <a:p>
            <a:pPr marL="538480" lvl="2" indent="-179070"/>
            <a:r>
              <a:rPr lang="nl-NL" sz="750" dirty="0">
                <a:ea typeface="+mn-lt"/>
                <a:cs typeface="+mn-lt"/>
              </a:rPr>
              <a:t>VGMK-richtlijn</a:t>
            </a:r>
          </a:p>
          <a:p>
            <a:pPr marL="538480" lvl="2" indent="-179070"/>
            <a:r>
              <a:rPr lang="nl-NL" sz="750" dirty="0">
                <a:ea typeface="+mn-lt"/>
                <a:cs typeface="+mn-lt"/>
              </a:rPr>
              <a:t>VGMK-incident</a:t>
            </a:r>
          </a:p>
          <a:p>
            <a:pPr marL="538480" lvl="2" indent="-179070"/>
            <a:r>
              <a:rPr lang="nl-NL" sz="750" dirty="0">
                <a:ea typeface="+mn-lt"/>
                <a:cs typeface="+mn-lt"/>
              </a:rPr>
              <a:t>Archiefstuk</a:t>
            </a:r>
          </a:p>
        </p:txBody>
      </p:sp>
      <p:sp>
        <p:nvSpPr>
          <p:cNvPr id="5" name="Rechthoek 4">
            <a:extLst>
              <a:ext uri="{FF2B5EF4-FFF2-40B4-BE49-F238E27FC236}">
                <a16:creationId xmlns:a16="http://schemas.microsoft.com/office/drawing/2014/main" id="{CC316CA3-4B30-97EB-EF3F-4D7C8616EC8C}"/>
              </a:ext>
            </a:extLst>
          </p:cNvPr>
          <p:cNvSpPr/>
          <p:nvPr/>
        </p:nvSpPr>
        <p:spPr>
          <a:xfrm>
            <a:off x="2443" y="-1"/>
            <a:ext cx="2514546"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dirty="0">
                <a:ln>
                  <a:noFill/>
                </a:ln>
                <a:solidFill>
                  <a:srgbClr val="FFFFFF"/>
                </a:solidFill>
                <a:effectLst/>
                <a:uLnTx/>
                <a:uFillTx/>
                <a:latin typeface="Arial"/>
                <a:ea typeface="+mn-ea"/>
                <a:cs typeface="Arial"/>
              </a:rPr>
              <a:t>Bijlage B: Release </a:t>
            </a:r>
            <a:r>
              <a:rPr kumimoji="0" lang="nl-NL" sz="1350" b="0" i="0" u="none" strike="noStrike" kern="1200" cap="none" spc="0" normalizeH="0" baseline="0" noProof="0" dirty="0" err="1">
                <a:ln>
                  <a:noFill/>
                </a:ln>
                <a:solidFill>
                  <a:srgbClr val="FFFFFF"/>
                </a:solidFill>
                <a:effectLst/>
                <a:uLnTx/>
                <a:uFillTx/>
                <a:latin typeface="Arial"/>
                <a:ea typeface="+mn-ea"/>
                <a:cs typeface="Arial"/>
              </a:rPr>
              <a:t>notes</a:t>
            </a:r>
            <a:endParaRPr lang="nl-NL" sz="1350" b="0" i="0" u="none" strike="noStrike" kern="1200" cap="none" spc="0" normalizeH="0" baseline="0" noProof="0" dirty="0" err="1">
              <a:ln>
                <a:noFill/>
              </a:ln>
              <a:solidFill>
                <a:srgbClr val="FFFFFF"/>
              </a:solidFill>
              <a:effectLst/>
              <a:uLnTx/>
              <a:uFillTx/>
              <a:latin typeface="Arial"/>
              <a:cs typeface="Arial"/>
            </a:endParaRPr>
          </a:p>
        </p:txBody>
      </p:sp>
      <p:sp>
        <p:nvSpPr>
          <p:cNvPr id="8" name="Titel 1">
            <a:extLst>
              <a:ext uri="{FF2B5EF4-FFF2-40B4-BE49-F238E27FC236}">
                <a16:creationId xmlns:a16="http://schemas.microsoft.com/office/drawing/2014/main" id="{EA89C92F-7136-31EE-1A34-29394CA50DF6}"/>
              </a:ext>
            </a:extLst>
          </p:cNvPr>
          <p:cNvSpPr>
            <a:spLocks noGrp="1"/>
          </p:cNvSpPr>
          <p:nvPr>
            <p:ph type="title"/>
          </p:nvPr>
        </p:nvSpPr>
        <p:spPr>
          <a:xfrm>
            <a:off x="594000" y="245306"/>
            <a:ext cx="7200000" cy="720000"/>
          </a:xfrm>
        </p:spPr>
        <p:txBody>
          <a:bodyPr/>
          <a:lstStyle/>
          <a:p>
            <a:r>
              <a:rPr lang="nl-NL" dirty="0"/>
              <a:t>Release </a:t>
            </a:r>
            <a:r>
              <a:rPr lang="nl-NL" dirty="0" err="1"/>
              <a:t>notes</a:t>
            </a:r>
            <a:r>
              <a:rPr lang="nl-NL" dirty="0"/>
              <a:t> versie 2.3 t.o.v. versie 2.2 (2/2)</a:t>
            </a:r>
          </a:p>
        </p:txBody>
      </p:sp>
    </p:spTree>
    <p:extLst>
      <p:ext uri="{BB962C8B-B14F-4D97-AF65-F5344CB8AC3E}">
        <p14:creationId xmlns:p14="http://schemas.microsoft.com/office/powerpoint/2010/main" val="21392686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245306"/>
            <a:ext cx="7200000" cy="720000"/>
          </a:xfrm>
        </p:spPr>
        <p:txBody>
          <a:bodyPr/>
          <a:lstStyle/>
          <a:p>
            <a:r>
              <a:rPr lang="nl-NL"/>
              <a:t>Release </a:t>
            </a:r>
            <a:r>
              <a:rPr lang="nl-NL" err="1"/>
              <a:t>notes</a:t>
            </a:r>
            <a:r>
              <a:rPr lang="nl-NL"/>
              <a:t> versie 2.2 t.o.v. versie 2.1</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77717" y="591750"/>
            <a:ext cx="7802455" cy="4336691"/>
          </a:xfrm>
        </p:spPr>
        <p:txBody>
          <a:bodyPr/>
          <a:lstStyle/>
          <a:p>
            <a:pPr marL="179705" indent="-179705"/>
            <a:r>
              <a:rPr lang="nl-NL" sz="1200">
                <a:ea typeface="+mn-lt"/>
                <a:cs typeface="+mn-lt"/>
              </a:rPr>
              <a:t>Waardestromen beter onderbouwd en verder uitgewerkt</a:t>
            </a:r>
          </a:p>
          <a:p>
            <a:pPr marL="359410" lvl="1" indent="-179705"/>
            <a:r>
              <a:rPr lang="nl-NL" sz="800">
                <a:ea typeface="+mn-lt"/>
                <a:cs typeface="+mn-lt"/>
              </a:rPr>
              <a:t>Onderbouwing en toelichting toegevoegd bij de </a:t>
            </a:r>
            <a:r>
              <a:rPr lang="nl-NL" sz="800" err="1">
                <a:ea typeface="+mn-lt"/>
                <a:cs typeface="+mn-lt"/>
              </a:rPr>
              <a:t>waardestromen</a:t>
            </a:r>
            <a:endParaRPr lang="nl-NL" sz="800">
              <a:ea typeface="+mn-lt"/>
              <a:cs typeface="+mn-lt"/>
            </a:endParaRPr>
          </a:p>
          <a:p>
            <a:pPr marL="359410" lvl="1" indent="-179705"/>
            <a:r>
              <a:rPr lang="nl-NL" sz="800">
                <a:ea typeface="+mn-lt"/>
                <a:cs typeface="+mn-lt"/>
              </a:rPr>
              <a:t>Relatie tussen de N3 </a:t>
            </a:r>
            <a:r>
              <a:rPr lang="nl-NL" sz="800" err="1">
                <a:ea typeface="+mn-lt"/>
                <a:cs typeface="+mn-lt"/>
              </a:rPr>
              <a:t>capabilities</a:t>
            </a:r>
            <a:r>
              <a:rPr lang="nl-NL" sz="800">
                <a:ea typeface="+mn-lt"/>
                <a:cs typeface="+mn-lt"/>
              </a:rPr>
              <a:t> en de </a:t>
            </a:r>
            <a:r>
              <a:rPr lang="nl-NL" sz="800" err="1">
                <a:ea typeface="+mn-lt"/>
                <a:cs typeface="+mn-lt"/>
              </a:rPr>
              <a:t>waardestromen</a:t>
            </a:r>
            <a:r>
              <a:rPr lang="nl-NL" sz="800">
                <a:ea typeface="+mn-lt"/>
                <a:cs typeface="+mn-lt"/>
              </a:rPr>
              <a:t> aangebracht (verdieping van N2 relaties)</a:t>
            </a:r>
          </a:p>
          <a:p>
            <a:pPr marL="359410" lvl="1" indent="-179705">
              <a:buClr>
                <a:srgbClr val="005F87"/>
              </a:buClr>
            </a:pPr>
            <a:r>
              <a:rPr lang="nl-NL" sz="800" err="1">
                <a:ea typeface="+mn-lt"/>
                <a:cs typeface="+mn-lt"/>
              </a:rPr>
              <a:t>Capability</a:t>
            </a:r>
            <a:r>
              <a:rPr lang="nl-NL" sz="800">
                <a:ea typeface="+mn-lt"/>
                <a:cs typeface="+mn-lt"/>
              </a:rPr>
              <a:t> ‘Markdata beheren’ toegevoegd aan </a:t>
            </a:r>
            <a:r>
              <a:rPr lang="nl-NL" sz="800" err="1">
                <a:ea typeface="+mn-lt"/>
                <a:cs typeface="+mn-lt"/>
              </a:rPr>
              <a:t>waardestroom</a:t>
            </a:r>
            <a:r>
              <a:rPr lang="nl-NL" sz="800">
                <a:ea typeface="+mn-lt"/>
                <a:cs typeface="+mn-lt"/>
              </a:rPr>
              <a:t> P.D ‘</a:t>
            </a:r>
            <a:r>
              <a:rPr lang="nl-NL" sz="800" err="1">
                <a:ea typeface="+mn-lt"/>
                <a:cs typeface="+mn-lt"/>
              </a:rPr>
              <a:t>Instandhouden</a:t>
            </a:r>
            <a:r>
              <a:rPr lang="nl-NL" sz="800">
                <a:ea typeface="+mn-lt"/>
                <a:cs typeface="+mn-lt"/>
              </a:rPr>
              <a:t> van energienetten’ </a:t>
            </a:r>
            <a:r>
              <a:rPr lang="nl-NL" sz="800" err="1">
                <a:ea typeface="+mn-lt"/>
                <a:cs typeface="+mn-lt"/>
              </a:rPr>
              <a:t>tbv</a:t>
            </a:r>
            <a:r>
              <a:rPr lang="nl-NL" sz="800">
                <a:ea typeface="+mn-lt"/>
                <a:cs typeface="+mn-lt"/>
              </a:rPr>
              <a:t> wisselen meters voor een streekproef van de meter pool.</a:t>
            </a:r>
          </a:p>
          <a:p>
            <a:pPr marL="359410" lvl="1" indent="-179705">
              <a:buClr>
                <a:srgbClr val="005F87"/>
              </a:buClr>
            </a:pPr>
            <a:r>
              <a:rPr lang="nl-NL" sz="800" err="1">
                <a:ea typeface="+mn-lt"/>
                <a:cs typeface="+mn-lt"/>
              </a:rPr>
              <a:t>Capability</a:t>
            </a:r>
            <a:r>
              <a:rPr lang="nl-NL" sz="800">
                <a:ea typeface="+mn-lt"/>
                <a:cs typeface="+mn-lt"/>
              </a:rPr>
              <a:t> 'Delen van marktdata faciliteren' verwijderd bij de </a:t>
            </a:r>
            <a:r>
              <a:rPr lang="nl-NL" sz="800" err="1">
                <a:ea typeface="+mn-lt"/>
                <a:cs typeface="+mn-lt"/>
              </a:rPr>
              <a:t>waardestromen</a:t>
            </a:r>
            <a:r>
              <a:rPr lang="nl-NL" sz="800">
                <a:ea typeface="+mn-lt"/>
                <a:cs typeface="+mn-lt"/>
              </a:rPr>
              <a:t> P.E, P.F en P.G waar benodigde data gewoon via marktprocessen wordt gedeeld.</a:t>
            </a:r>
          </a:p>
          <a:p>
            <a:pPr marL="179705" indent="-179705"/>
            <a:r>
              <a:rPr lang="nl-NL" sz="1200">
                <a:ea typeface="+mn-lt"/>
                <a:cs typeface="+mn-lt"/>
              </a:rPr>
              <a:t>Modelaanpassingen in C4 en E6 (zie </a:t>
            </a:r>
            <a:r>
              <a:rPr lang="nl-NL" sz="1200" err="1">
                <a:ea typeface="+mn-lt"/>
                <a:cs typeface="+mn-lt"/>
              </a:rPr>
              <a:t>visuals</a:t>
            </a:r>
            <a:r>
              <a:rPr lang="nl-NL" sz="1200">
                <a:ea typeface="+mn-lt"/>
                <a:cs typeface="+mn-lt"/>
              </a:rPr>
              <a:t> volgende pagina)</a:t>
            </a:r>
          </a:p>
          <a:p>
            <a:pPr marL="359410" lvl="1" indent="-179705"/>
            <a:r>
              <a:rPr lang="nl-NL" sz="800">
                <a:ea typeface="+mn-lt"/>
                <a:cs typeface="+mn-lt"/>
              </a:rPr>
              <a:t>C4 modellering aangepast. Onderscheid tussen ‘ruwe’ meetdata en ‘geraffineerde’ meetdata in </a:t>
            </a:r>
            <a:r>
              <a:rPr lang="nl-NL" sz="800" err="1">
                <a:ea typeface="+mn-lt"/>
                <a:cs typeface="+mn-lt"/>
              </a:rPr>
              <a:t>capability</a:t>
            </a:r>
            <a:r>
              <a:rPr lang="nl-NL" sz="800">
                <a:ea typeface="+mn-lt"/>
                <a:cs typeface="+mn-lt"/>
              </a:rPr>
              <a:t> verdeling. Tevens implementatieonderscheid tussen direct en op afroep verwijderd.</a:t>
            </a:r>
            <a:endParaRPr lang="nl-NL" sz="1200">
              <a:ea typeface="+mn-lt"/>
              <a:cs typeface="+mn-lt"/>
            </a:endParaRPr>
          </a:p>
          <a:p>
            <a:pPr marL="359410" lvl="1" indent="-179705"/>
            <a:r>
              <a:rPr lang="nl-NL" sz="800">
                <a:ea typeface="+mn-lt"/>
                <a:cs typeface="+mn-lt"/>
              </a:rPr>
              <a:t>E.6.1+E.6.2 De </a:t>
            </a:r>
            <a:r>
              <a:rPr lang="nl-NL" sz="800" err="1">
                <a:ea typeface="+mn-lt"/>
                <a:cs typeface="+mn-lt"/>
              </a:rPr>
              <a:t>capabilities</a:t>
            </a:r>
            <a:r>
              <a:rPr lang="nl-NL" sz="800">
                <a:ea typeface="+mn-lt"/>
                <a:cs typeface="+mn-lt"/>
              </a:rPr>
              <a:t> ingedikt in lijn met de bedrijfsobjecten. </a:t>
            </a:r>
            <a:endParaRPr lang="en-US" sz="800">
              <a:ea typeface="+mn-lt"/>
              <a:cs typeface="+mn-lt"/>
            </a:endParaRPr>
          </a:p>
          <a:p>
            <a:pPr marL="179705" indent="-179705"/>
            <a:r>
              <a:rPr lang="nl-NL" sz="1200">
                <a:ea typeface="+mn-lt"/>
                <a:cs typeface="+mn-lt"/>
              </a:rPr>
              <a:t>Tekstuele aanpassingen doorgevoerd:</a:t>
            </a:r>
            <a:endParaRPr lang="en-US" sz="1200">
              <a:ea typeface="+mn-lt"/>
              <a:cs typeface="+mn-lt"/>
            </a:endParaRPr>
          </a:p>
          <a:p>
            <a:pPr marL="359410" lvl="1" indent="-179705"/>
            <a:r>
              <a:rPr lang="nl-NL" sz="800">
                <a:ea typeface="+mn-lt"/>
                <a:cs typeface="+mn-lt"/>
              </a:rPr>
              <a:t>Interne </a:t>
            </a:r>
            <a:r>
              <a:rPr lang="nl-NL" sz="800" err="1">
                <a:ea typeface="+mn-lt"/>
                <a:cs typeface="+mn-lt"/>
              </a:rPr>
              <a:t>waardestroom</a:t>
            </a:r>
            <a:r>
              <a:rPr lang="nl-NL" sz="800">
                <a:ea typeface="+mn-lt"/>
                <a:cs typeface="+mn-lt"/>
              </a:rPr>
              <a:t> I.E ‘Realiseren informatievoorziening’ aangepast in ‘Leveren van informatie’ om verwarring met de interne </a:t>
            </a:r>
            <a:r>
              <a:rPr lang="nl-NL" sz="800" err="1">
                <a:ea typeface="+mn-lt"/>
                <a:cs typeface="+mn-lt"/>
              </a:rPr>
              <a:t>waardestroom</a:t>
            </a:r>
            <a:r>
              <a:rPr lang="nl-NL" sz="800">
                <a:ea typeface="+mn-lt"/>
                <a:cs typeface="+mn-lt"/>
              </a:rPr>
              <a:t> I.B ‘Veranderen bedrijfsinrichting’ te voorkomen</a:t>
            </a:r>
          </a:p>
          <a:p>
            <a:pPr marL="179705" lvl="1" indent="0">
              <a:buNone/>
            </a:pPr>
            <a:r>
              <a:rPr lang="nl-NL" sz="800" err="1">
                <a:ea typeface="+mn-lt"/>
                <a:cs typeface="+mn-lt"/>
              </a:rPr>
              <a:t>Core</a:t>
            </a:r>
            <a:r>
              <a:rPr lang="nl-NL" sz="800">
                <a:ea typeface="+mn-lt"/>
                <a:cs typeface="+mn-lt"/>
              </a:rPr>
              <a:t> </a:t>
            </a:r>
            <a:r>
              <a:rPr lang="nl-NL" sz="800" err="1">
                <a:ea typeface="+mn-lt"/>
                <a:cs typeface="+mn-lt"/>
              </a:rPr>
              <a:t>capabilities</a:t>
            </a:r>
            <a:endParaRPr lang="nl-NL" sz="800">
              <a:ea typeface="+mn-lt"/>
              <a:cs typeface="+mn-lt"/>
            </a:endParaRPr>
          </a:p>
          <a:p>
            <a:pPr marL="359410" lvl="1" indent="-179705"/>
            <a:r>
              <a:rPr lang="nl-NL" sz="800">
                <a:ea typeface="+mn-lt"/>
                <a:cs typeface="+mn-lt"/>
              </a:rPr>
              <a:t>C.1.4.5 De term ‘fraude’ vervangen door ‘energiediefstal’ + in omschrijvingen C1.4.5 en C.1.4.1</a:t>
            </a:r>
          </a:p>
          <a:p>
            <a:pPr marL="359410" lvl="1" indent="-179705"/>
            <a:r>
              <a:rPr lang="nl-NL" sz="800">
                <a:ea typeface="+mn-lt"/>
                <a:cs typeface="+mn-lt"/>
              </a:rPr>
              <a:t>C.3.1.7. Beheren toegevoegd aan omschrijving</a:t>
            </a:r>
          </a:p>
          <a:p>
            <a:pPr marL="359410" lvl="1" indent="-179705"/>
            <a:r>
              <a:rPr lang="nl-NL" sz="800">
                <a:ea typeface="+mn-lt"/>
                <a:cs typeface="+mn-lt"/>
              </a:rPr>
              <a:t>C.6.2.1 De omschrijving aangepast: ‘inclusief de meetinrichting’ verwijderd aangezien dat een assetgegeven is.</a:t>
            </a:r>
          </a:p>
          <a:p>
            <a:pPr marL="359410" lvl="1" indent="-179705"/>
            <a:r>
              <a:rPr lang="nl-NL" sz="800">
                <a:ea typeface="+mn-lt"/>
                <a:cs typeface="+mn-lt"/>
              </a:rPr>
              <a:t>C.6.4.1 In de naam van de </a:t>
            </a:r>
            <a:r>
              <a:rPr lang="nl-NL" sz="800" err="1">
                <a:ea typeface="+mn-lt"/>
                <a:cs typeface="+mn-lt"/>
              </a:rPr>
              <a:t>capability</a:t>
            </a:r>
            <a:r>
              <a:rPr lang="nl-NL" sz="800">
                <a:ea typeface="+mn-lt"/>
                <a:cs typeface="+mn-lt"/>
              </a:rPr>
              <a:t> 'partijen' vervangen door 'derden’ + omschrijving</a:t>
            </a:r>
          </a:p>
          <a:p>
            <a:pPr marL="359410" lvl="1" indent="-179705"/>
            <a:r>
              <a:rPr lang="nl-NL" sz="800">
                <a:ea typeface="+mn-lt"/>
                <a:cs typeface="+mn-lt"/>
              </a:rPr>
              <a:t>C.6.4.2 In de naam van de </a:t>
            </a:r>
            <a:r>
              <a:rPr lang="nl-NL" sz="800" err="1">
                <a:ea typeface="+mn-lt"/>
                <a:cs typeface="+mn-lt"/>
              </a:rPr>
              <a:t>capability</a:t>
            </a:r>
            <a:r>
              <a:rPr lang="nl-NL" sz="800">
                <a:ea typeface="+mn-lt"/>
                <a:cs typeface="+mn-lt"/>
              </a:rPr>
              <a:t> 'voor derden' weghalen (open data is voor iedereen) + omschrijving</a:t>
            </a:r>
          </a:p>
          <a:p>
            <a:pPr marL="359410" lvl="1" indent="-179705"/>
            <a:r>
              <a:rPr lang="nl-NL" sz="800">
                <a:ea typeface="+mn-lt"/>
                <a:cs typeface="+mn-lt"/>
              </a:rPr>
              <a:t>De term ‘contracten’ vervangen door overeenkomsten conform business object in naam en omschrijving: C.1.2, </a:t>
            </a:r>
            <a:r>
              <a:rPr lang="nl-NL" sz="800" err="1">
                <a:ea typeface="+mn-lt"/>
                <a:cs typeface="+mn-lt"/>
              </a:rPr>
              <a:t>Subdomein</a:t>
            </a:r>
            <a:r>
              <a:rPr lang="nl-NL" sz="800">
                <a:ea typeface="+mn-lt"/>
                <a:cs typeface="+mn-lt"/>
              </a:rPr>
              <a:t> definitie Klantovereenkomst; C.1.2.2; omschrijving c.1.3.1; C.6.1.3</a:t>
            </a:r>
          </a:p>
          <a:p>
            <a:pPr marL="179705" lvl="1" indent="0">
              <a:buNone/>
            </a:pPr>
            <a:r>
              <a:rPr lang="nl-NL" sz="800">
                <a:ea typeface="+mn-lt"/>
                <a:cs typeface="+mn-lt"/>
              </a:rPr>
              <a:t>Enterprise </a:t>
            </a:r>
            <a:r>
              <a:rPr lang="nl-NL" sz="800" err="1">
                <a:ea typeface="+mn-lt"/>
                <a:cs typeface="+mn-lt"/>
              </a:rPr>
              <a:t>capabilities</a:t>
            </a:r>
            <a:r>
              <a:rPr lang="nl-NL" sz="800">
                <a:ea typeface="+mn-lt"/>
                <a:cs typeface="+mn-lt"/>
              </a:rPr>
              <a:t>:</a:t>
            </a:r>
          </a:p>
          <a:p>
            <a:pPr marL="359410" lvl="1" indent="-179705"/>
            <a:r>
              <a:rPr lang="nl-NL" sz="800">
                <a:ea typeface="+mn-lt"/>
                <a:cs typeface="+mn-lt"/>
              </a:rPr>
              <a:t>De term ‘contracten’ vervangen door overeenkomsten conform business object in naam en omschrijving: E.5.2; E.5.2.2; E.5.2.3</a:t>
            </a:r>
          </a:p>
          <a:p>
            <a:pPr marL="359410" lvl="1" indent="-179705"/>
            <a:r>
              <a:rPr lang="nl-NL" sz="800">
                <a:ea typeface="+mn-lt"/>
                <a:cs typeface="+mn-lt"/>
              </a:rPr>
              <a:t>E.1.3.3. Naam veranderd naar Veranderinitiatieven besturen in lijn met het business object</a:t>
            </a:r>
          </a:p>
          <a:p>
            <a:pPr marL="359410" lvl="1" indent="-179705"/>
            <a:r>
              <a:rPr lang="nl-NL" sz="800">
                <a:ea typeface="+mn-lt"/>
                <a:cs typeface="+mn-lt"/>
              </a:rPr>
              <a:t>E.1.2.4 Omschrijving aangepast om verwarring te voorkomen</a:t>
            </a:r>
          </a:p>
          <a:p>
            <a:pPr marL="359410" lvl="1" indent="-179705"/>
            <a:r>
              <a:rPr lang="nl-NL" sz="800">
                <a:ea typeface="+mn-lt"/>
                <a:cs typeface="+mn-lt"/>
              </a:rPr>
              <a:t>E3.3.1 </a:t>
            </a:r>
            <a:r>
              <a:rPr lang="nl-NL" sz="800" err="1">
                <a:ea typeface="+mn-lt"/>
                <a:cs typeface="+mn-lt"/>
              </a:rPr>
              <a:t>Medewerkerrelatie</a:t>
            </a:r>
            <a:r>
              <a:rPr lang="nl-NL" sz="800">
                <a:ea typeface="+mn-lt"/>
                <a:cs typeface="+mn-lt"/>
              </a:rPr>
              <a:t> onderhouden vervangen door Relatie met medewerkers onderhouden vanwege consistentie van formuleringen.</a:t>
            </a:r>
          </a:p>
          <a:p>
            <a:pPr marL="359410" lvl="1" indent="-179705"/>
            <a:r>
              <a:rPr lang="nl-NL" sz="800">
                <a:ea typeface="+mn-lt"/>
                <a:cs typeface="+mn-lt"/>
              </a:rPr>
              <a:t>E.3.3.5 Medewerkerstijd beperken tot medewerkersverlof (rest zit bij </a:t>
            </a:r>
            <a:r>
              <a:rPr lang="nl-NL" sz="800" err="1">
                <a:ea typeface="+mn-lt"/>
                <a:cs typeface="+mn-lt"/>
              </a:rPr>
              <a:t>medewerkersinzet</a:t>
            </a:r>
            <a:r>
              <a:rPr lang="nl-NL" sz="800">
                <a:ea typeface="+mn-lt"/>
                <a:cs typeface="+mn-lt"/>
              </a:rPr>
              <a:t> op taken) + omschrijving</a:t>
            </a:r>
          </a:p>
          <a:p>
            <a:pPr marL="359410" lvl="1" indent="-179705"/>
            <a:r>
              <a:rPr lang="nl-NL" sz="800">
                <a:ea typeface="+mn-lt"/>
                <a:cs typeface="+mn-lt"/>
              </a:rPr>
              <a:t>E.3.4.3 De term ‘duurzaam inzetbaar’ vervangen door ‘gezond en vitaal’ + omschrijving</a:t>
            </a:r>
          </a:p>
          <a:p>
            <a:pPr marL="359410" lvl="1" indent="-179705"/>
            <a:r>
              <a:rPr lang="nl-NL" sz="800">
                <a:ea typeface="+mn-lt"/>
                <a:cs typeface="+mn-lt"/>
              </a:rPr>
              <a:t>E.5.2.1 /E.5.2/E.5.2.3 Titel nu verwarrend, leverancier/overeenkomst gewijzigd naar inkoopleverancier/ inkoopovereenkomst </a:t>
            </a:r>
          </a:p>
          <a:p>
            <a:pPr marL="359410" lvl="1" indent="-179705"/>
            <a:r>
              <a:rPr lang="nl-NL" sz="800">
                <a:ea typeface="+mn-lt"/>
                <a:cs typeface="+mn-lt"/>
              </a:rPr>
              <a:t>E.6 (alle </a:t>
            </a:r>
            <a:r>
              <a:rPr lang="nl-NL" sz="800" err="1">
                <a:ea typeface="+mn-lt"/>
                <a:cs typeface="+mn-lt"/>
              </a:rPr>
              <a:t>niveau's</a:t>
            </a:r>
            <a:r>
              <a:rPr lang="nl-NL" sz="800">
                <a:ea typeface="+mn-lt"/>
                <a:cs typeface="+mn-lt"/>
              </a:rPr>
              <a:t>) De term ‘gebouw’ vervangen door ‘bedrijfsgebouw’ om verwarring met stationsgebouwen te voorkomen.</a:t>
            </a:r>
          </a:p>
          <a:p>
            <a:pPr marL="359410" lvl="1" indent="-179705"/>
            <a:r>
              <a:rPr lang="nl-NL" sz="800">
                <a:ea typeface="+mn-lt"/>
                <a:cs typeface="+mn-lt"/>
              </a:rPr>
              <a:t>E.7.3+E.7.3.1 De term ‘transactie’ vervangen door ‘gebeurtenis’ omdat transactie een te eng begrip is)</a:t>
            </a:r>
          </a:p>
          <a:p>
            <a:pPr marL="359410" lvl="1" indent="-179705"/>
            <a:r>
              <a:rPr lang="nl-NL" sz="800">
                <a:ea typeface="+mn-lt"/>
                <a:cs typeface="+mn-lt"/>
              </a:rPr>
              <a:t>E.7.3.3 Beheermaatregel vervangen door Beheersmaatregel omdat dit beter de lading dekt.</a:t>
            </a:r>
          </a:p>
          <a:p>
            <a:pPr marL="179705" lvl="1" indent="-179705">
              <a:buClr>
                <a:srgbClr val="005F87"/>
              </a:buClr>
            </a:pPr>
            <a:r>
              <a:rPr lang="nl-NL" sz="1200">
                <a:cs typeface="Arial"/>
              </a:rPr>
              <a:t>Aanpassingen in Business objecten en omschrijvingen (zie kolom L in de </a:t>
            </a:r>
            <a:r>
              <a:rPr lang="nl-NL" sz="1200" err="1">
                <a:cs typeface="Arial"/>
              </a:rPr>
              <a:t>excel</a:t>
            </a:r>
            <a:r>
              <a:rPr lang="nl-NL" sz="1200">
                <a:cs typeface="Arial"/>
              </a:rPr>
              <a:t>)</a:t>
            </a:r>
          </a:p>
          <a:p>
            <a:pPr marL="0" indent="0">
              <a:buNone/>
            </a:pPr>
            <a:endParaRPr lang="nl-NL" sz="1200">
              <a:cs typeface="Arial"/>
            </a:endParaRPr>
          </a:p>
        </p:txBody>
      </p:sp>
      <p:sp>
        <p:nvSpPr>
          <p:cNvPr id="5" name="Rechthoek 4">
            <a:extLst>
              <a:ext uri="{FF2B5EF4-FFF2-40B4-BE49-F238E27FC236}">
                <a16:creationId xmlns:a16="http://schemas.microsoft.com/office/drawing/2014/main" id="{9AC024BC-D7B8-5FDA-D13D-65FF2510D8F3}"/>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spTree>
    <p:extLst>
      <p:ext uri="{BB962C8B-B14F-4D97-AF65-F5344CB8AC3E}">
        <p14:creationId xmlns:p14="http://schemas.microsoft.com/office/powerpoint/2010/main" val="4020432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F41A312F-A1C1-B388-B8FF-A06F33706112}"/>
              </a:ext>
            </a:extLst>
          </p:cNvPr>
          <p:cNvPicPr>
            <a:picLocks noChangeAspect="1"/>
          </p:cNvPicPr>
          <p:nvPr/>
        </p:nvPicPr>
        <p:blipFill>
          <a:blip r:embed="rId2"/>
          <a:stretch>
            <a:fillRect/>
          </a:stretch>
        </p:blipFill>
        <p:spPr>
          <a:xfrm>
            <a:off x="314889" y="1337828"/>
            <a:ext cx="3245491" cy="3015921"/>
          </a:xfrm>
          <a:prstGeom prst="rect">
            <a:avLst/>
          </a:prstGeom>
        </p:spPr>
      </p:pic>
      <p:sp>
        <p:nvSpPr>
          <p:cNvPr id="19" name="Afgeronde rechthoek 71">
            <a:extLst>
              <a:ext uri="{FF2B5EF4-FFF2-40B4-BE49-F238E27FC236}">
                <a16:creationId xmlns:a16="http://schemas.microsoft.com/office/drawing/2014/main" id="{60334A45-849D-6578-15A3-5955B474DCA0}"/>
              </a:ext>
            </a:extLst>
          </p:cNvPr>
          <p:cNvSpPr/>
          <p:nvPr/>
        </p:nvSpPr>
        <p:spPr>
          <a:xfrm>
            <a:off x="4024401" y="1594909"/>
            <a:ext cx="4949790" cy="2392322"/>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Bedrijfsgebouwen beheren en faciliteiten beschikbaar stellen </a:t>
            </a:r>
          </a:p>
        </p:txBody>
      </p:sp>
      <p:sp>
        <p:nvSpPr>
          <p:cNvPr id="2" name="Titel 1">
            <a:extLst>
              <a:ext uri="{FF2B5EF4-FFF2-40B4-BE49-F238E27FC236}">
                <a16:creationId xmlns:a16="http://schemas.microsoft.com/office/drawing/2014/main" id="{C0E224B0-E50F-ED56-A511-05D775362891}"/>
              </a:ext>
            </a:extLst>
          </p:cNvPr>
          <p:cNvSpPr>
            <a:spLocks noGrp="1"/>
          </p:cNvSpPr>
          <p:nvPr>
            <p:ph type="title"/>
          </p:nvPr>
        </p:nvSpPr>
        <p:spPr/>
        <p:txBody>
          <a:bodyPr/>
          <a:lstStyle/>
          <a:p>
            <a:r>
              <a:rPr lang="nl-NL">
                <a:cs typeface="Arial"/>
              </a:rPr>
              <a:t>Model aanpassingen in C4 en E6</a:t>
            </a:r>
            <a:endParaRPr lang="nl-NL"/>
          </a:p>
        </p:txBody>
      </p:sp>
      <p:sp>
        <p:nvSpPr>
          <p:cNvPr id="4" name="Afgeronde rechthoek 20">
            <a:extLst>
              <a:ext uri="{FF2B5EF4-FFF2-40B4-BE49-F238E27FC236}">
                <a16:creationId xmlns:a16="http://schemas.microsoft.com/office/drawing/2014/main" id="{0178C64A-8CCE-0621-EB46-F1EB049C0E60}"/>
              </a:ext>
            </a:extLst>
          </p:cNvPr>
          <p:cNvSpPr/>
          <p:nvPr/>
        </p:nvSpPr>
        <p:spPr>
          <a:xfrm>
            <a:off x="4099331" y="2077782"/>
            <a:ext cx="2133627" cy="69065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Gebouwen beheren</a:t>
            </a:r>
          </a:p>
        </p:txBody>
      </p:sp>
      <p:sp>
        <p:nvSpPr>
          <p:cNvPr id="5" name="Afgeronde rechthoek 20">
            <a:extLst>
              <a:ext uri="{FF2B5EF4-FFF2-40B4-BE49-F238E27FC236}">
                <a16:creationId xmlns:a16="http://schemas.microsoft.com/office/drawing/2014/main" id="{4E4DD346-AE54-659C-053D-973B3D698BB7}"/>
              </a:ext>
            </a:extLst>
          </p:cNvPr>
          <p:cNvSpPr/>
          <p:nvPr/>
        </p:nvSpPr>
        <p:spPr>
          <a:xfrm>
            <a:off x="4099331" y="2817979"/>
            <a:ext cx="2133627" cy="1014748"/>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graphicFrame>
        <p:nvGraphicFramePr>
          <p:cNvPr id="6" name="Tabel 3">
            <a:extLst>
              <a:ext uri="{FF2B5EF4-FFF2-40B4-BE49-F238E27FC236}">
                <a16:creationId xmlns:a16="http://schemas.microsoft.com/office/drawing/2014/main" id="{3FCC57E0-AAC7-7B0E-7E04-581560C988E8}"/>
              </a:ext>
            </a:extLst>
          </p:cNvPr>
          <p:cNvGraphicFramePr>
            <a:graphicFrameLocks noGrp="1"/>
          </p:cNvGraphicFramePr>
          <p:nvPr>
            <p:extLst>
              <p:ext uri="{D42A27DB-BD31-4B8C-83A1-F6EECF244321}">
                <p14:modId xmlns:p14="http://schemas.microsoft.com/office/powerpoint/2010/main" val="472446526"/>
              </p:ext>
            </p:extLst>
          </p:nvPr>
        </p:nvGraphicFramePr>
        <p:xfrm>
          <a:off x="4066878" y="2216187"/>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 name="Tabel 3">
            <a:extLst>
              <a:ext uri="{FF2B5EF4-FFF2-40B4-BE49-F238E27FC236}">
                <a16:creationId xmlns:a16="http://schemas.microsoft.com/office/drawing/2014/main" id="{9681CE4F-9958-41BB-92BE-5EE22124B5A2}"/>
              </a:ext>
            </a:extLst>
          </p:cNvPr>
          <p:cNvGraphicFramePr>
            <a:graphicFrameLocks noGrp="1"/>
          </p:cNvGraphicFramePr>
          <p:nvPr>
            <p:extLst>
              <p:ext uri="{D42A27DB-BD31-4B8C-83A1-F6EECF244321}">
                <p14:modId xmlns:p14="http://schemas.microsoft.com/office/powerpoint/2010/main" val="1168867873"/>
              </p:ext>
            </p:extLst>
          </p:nvPr>
        </p:nvGraphicFramePr>
        <p:xfrm>
          <a:off x="4071394" y="2938131"/>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Gebouwinstallaties beheren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schoonhouden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Ruimtes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Voedsel en drank </a:t>
                      </a:r>
                      <a:r>
                        <a:rPr kumimoji="0" lang="nl-NL" sz="700" b="0" i="0" u="none" strike="noStrike" kern="1200" cap="none" spc="0" normalizeH="0" baseline="0" err="1">
                          <a:ln>
                            <a:noFill/>
                          </a:ln>
                          <a:solidFill>
                            <a:schemeClr val="tx1">
                              <a:lumMod val="50000"/>
                            </a:schemeClr>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kantoorgebouwen borgen</a:t>
                      </a: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Goederenafhandeling verzorgen</a:t>
                      </a:r>
                    </a:p>
                  </a:txBody>
                  <a:tcPr marL="68580" marR="68580" marT="21600" marB="21600"/>
                </a:tc>
                <a:extLst>
                  <a:ext uri="{0D108BD9-81ED-4DB2-BD59-A6C34878D82A}">
                    <a16:rowId xmlns:a16="http://schemas.microsoft.com/office/drawing/2014/main" val="247042081"/>
                  </a:ext>
                </a:extLst>
              </a:tr>
            </a:tbl>
          </a:graphicData>
        </a:graphic>
      </p:graphicFrame>
      <p:sp>
        <p:nvSpPr>
          <p:cNvPr id="8" name="Afgeronde rechthoek 20">
            <a:extLst>
              <a:ext uri="{FF2B5EF4-FFF2-40B4-BE49-F238E27FC236}">
                <a16:creationId xmlns:a16="http://schemas.microsoft.com/office/drawing/2014/main" id="{E2D0538A-500F-F401-835E-7565F279BFF9}"/>
              </a:ext>
            </a:extLst>
          </p:cNvPr>
          <p:cNvSpPr/>
          <p:nvPr/>
        </p:nvSpPr>
        <p:spPr>
          <a:xfrm>
            <a:off x="6539438" y="2077781"/>
            <a:ext cx="2344425" cy="68128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Bedrijfsgebouwen beheren</a:t>
            </a:r>
          </a:p>
        </p:txBody>
      </p:sp>
      <p:sp>
        <p:nvSpPr>
          <p:cNvPr id="9" name="Afgeronde rechthoek 20">
            <a:extLst>
              <a:ext uri="{FF2B5EF4-FFF2-40B4-BE49-F238E27FC236}">
                <a16:creationId xmlns:a16="http://schemas.microsoft.com/office/drawing/2014/main" id="{E92F8B99-0645-DC16-7A15-D4D0CC051D5A}"/>
              </a:ext>
            </a:extLst>
          </p:cNvPr>
          <p:cNvSpPr/>
          <p:nvPr/>
        </p:nvSpPr>
        <p:spPr>
          <a:xfrm>
            <a:off x="6539438" y="2794558"/>
            <a:ext cx="2344425" cy="1024116"/>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graphicFrame>
        <p:nvGraphicFramePr>
          <p:cNvPr id="10" name="Tabel 3">
            <a:extLst>
              <a:ext uri="{FF2B5EF4-FFF2-40B4-BE49-F238E27FC236}">
                <a16:creationId xmlns:a16="http://schemas.microsoft.com/office/drawing/2014/main" id="{0702CF74-4116-6A81-BF07-CE6BB499FC7C}"/>
              </a:ext>
            </a:extLst>
          </p:cNvPr>
          <p:cNvGraphicFramePr>
            <a:graphicFrameLocks noGrp="1"/>
          </p:cNvGraphicFramePr>
          <p:nvPr>
            <p:extLst>
              <p:ext uri="{D42A27DB-BD31-4B8C-83A1-F6EECF244321}">
                <p14:modId xmlns:p14="http://schemas.microsoft.com/office/powerpoint/2010/main" val="40001785"/>
              </p:ext>
            </p:extLst>
          </p:nvPr>
        </p:nvGraphicFramePr>
        <p:xfrm>
          <a:off x="6535091" y="2202134"/>
          <a:ext cx="2484616" cy="556320"/>
        </p:xfrm>
        <a:graphic>
          <a:graphicData uri="http://schemas.openxmlformats.org/drawingml/2006/table">
            <a:tbl>
              <a:tblPr>
                <a:tableStyleId>{2D5ABB26-0587-4C30-8999-92F81FD0307C}</a:tableStyleId>
              </a:tblPr>
              <a:tblGrid>
                <a:gridCol w="2484616">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Bedrijfsgebouwenstrategie en -plannen opstellen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11" name="Tabel 3">
            <a:extLst>
              <a:ext uri="{FF2B5EF4-FFF2-40B4-BE49-F238E27FC236}">
                <a16:creationId xmlns:a16="http://schemas.microsoft.com/office/drawing/2014/main" id="{A440768B-E562-FA4F-2247-2DF2F0F7E13A}"/>
              </a:ext>
            </a:extLst>
          </p:cNvPr>
          <p:cNvGraphicFramePr>
            <a:graphicFrameLocks noGrp="1"/>
          </p:cNvGraphicFramePr>
          <p:nvPr>
            <p:extLst>
              <p:ext uri="{D42A27DB-BD31-4B8C-83A1-F6EECF244321}">
                <p14:modId xmlns:p14="http://schemas.microsoft.com/office/powerpoint/2010/main" val="1164047081"/>
              </p:ext>
            </p:extLst>
          </p:nvPr>
        </p:nvGraphicFramePr>
        <p:xfrm>
          <a:off x="6539607" y="2924078"/>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47042081"/>
                  </a:ext>
                </a:extLst>
              </a:tr>
            </a:tbl>
          </a:graphicData>
        </a:graphic>
      </p:graphicFrame>
      <p:cxnSp>
        <p:nvCxnSpPr>
          <p:cNvPr id="13" name="Rechte verbindingslijn met pijl 12">
            <a:extLst>
              <a:ext uri="{FF2B5EF4-FFF2-40B4-BE49-F238E27FC236}">
                <a16:creationId xmlns:a16="http://schemas.microsoft.com/office/drawing/2014/main" id="{81FCBBF0-231E-B916-BA62-4FBAF5687914}"/>
              </a:ext>
            </a:extLst>
          </p:cNvPr>
          <p:cNvCxnSpPr/>
          <p:nvPr/>
        </p:nvCxnSpPr>
        <p:spPr>
          <a:xfrm flipV="1">
            <a:off x="5526443" y="2708447"/>
            <a:ext cx="1032898" cy="274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9240D5C8-244C-BFB0-B00E-4449F0BCC923}"/>
              </a:ext>
            </a:extLst>
          </p:cNvPr>
          <p:cNvCxnSpPr>
            <a:cxnSpLocks/>
          </p:cNvCxnSpPr>
          <p:nvPr/>
        </p:nvCxnSpPr>
        <p:spPr>
          <a:xfrm flipV="1">
            <a:off x="6426443" y="3015921"/>
            <a:ext cx="146951" cy="399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hteraccolade 16">
            <a:extLst>
              <a:ext uri="{FF2B5EF4-FFF2-40B4-BE49-F238E27FC236}">
                <a16:creationId xmlns:a16="http://schemas.microsoft.com/office/drawing/2014/main" id="{E5E37950-ACE6-916B-3E79-A8CC25C125B2}"/>
              </a:ext>
            </a:extLst>
          </p:cNvPr>
          <p:cNvSpPr/>
          <p:nvPr/>
        </p:nvSpPr>
        <p:spPr>
          <a:xfrm>
            <a:off x="6246443" y="3033337"/>
            <a:ext cx="180000" cy="764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Rechthoek 11">
            <a:extLst>
              <a:ext uri="{FF2B5EF4-FFF2-40B4-BE49-F238E27FC236}">
                <a16:creationId xmlns:a16="http://schemas.microsoft.com/office/drawing/2014/main" id="{51815745-5622-1746-4FAA-78D4F56B28D1}"/>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cxnSp>
        <p:nvCxnSpPr>
          <p:cNvPr id="15" name="Rechte verbindingslijn met pijl 14">
            <a:extLst>
              <a:ext uri="{FF2B5EF4-FFF2-40B4-BE49-F238E27FC236}">
                <a16:creationId xmlns:a16="http://schemas.microsoft.com/office/drawing/2014/main" id="{57D1886E-E0E8-28B3-2139-B9B4FF7B59F1}"/>
              </a:ext>
            </a:extLst>
          </p:cNvPr>
          <p:cNvCxnSpPr>
            <a:cxnSpLocks/>
          </p:cNvCxnSpPr>
          <p:nvPr/>
        </p:nvCxnSpPr>
        <p:spPr>
          <a:xfrm>
            <a:off x="1821062" y="2800439"/>
            <a:ext cx="217808" cy="1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840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2.1 t.o.v. versie 2.0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638501" cy="4336691"/>
          </a:xfrm>
        </p:spPr>
        <p:txBody>
          <a:bodyPr/>
          <a:lstStyle/>
          <a:p>
            <a:pPr marL="179705" indent="-179705"/>
            <a:r>
              <a:rPr lang="nl-NL" sz="1200">
                <a:ea typeface="+mn-lt"/>
                <a:cs typeface="+mn-lt"/>
              </a:rPr>
              <a:t>Hoofdstructuur van model aangepast</a:t>
            </a:r>
          </a:p>
          <a:p>
            <a:pPr marL="359410" lvl="1" indent="-179705"/>
            <a:r>
              <a:rPr lang="nl-NL" sz="800">
                <a:ea typeface="+mn-lt"/>
                <a:cs typeface="+mn-lt"/>
              </a:rPr>
              <a:t>Richtinggevende en ondersteunende </a:t>
            </a:r>
            <a:r>
              <a:rPr lang="nl-NL" sz="800" err="1">
                <a:ea typeface="+mn-lt"/>
                <a:cs typeface="+mn-lt"/>
              </a:rPr>
              <a:t>capabilities</a:t>
            </a:r>
            <a:r>
              <a:rPr lang="nl-NL" sz="800">
                <a:ea typeface="+mn-lt"/>
                <a:cs typeface="+mn-lt"/>
              </a:rPr>
              <a:t> samengevoegd in een </a:t>
            </a:r>
            <a:r>
              <a:rPr lang="nl-NL" sz="800" err="1">
                <a:ea typeface="+mn-lt"/>
                <a:cs typeface="+mn-lt"/>
              </a:rPr>
              <a:t>enterprise</a:t>
            </a:r>
            <a:r>
              <a:rPr lang="nl-NL" sz="800">
                <a:ea typeface="+mn-lt"/>
                <a:cs typeface="+mn-lt"/>
              </a:rPr>
              <a:t> </a:t>
            </a:r>
            <a:r>
              <a:rPr lang="nl-NL" sz="800" err="1">
                <a:ea typeface="+mn-lt"/>
                <a:cs typeface="+mn-lt"/>
              </a:rPr>
              <a:t>capability</a:t>
            </a:r>
            <a:r>
              <a:rPr lang="nl-NL" sz="800">
                <a:ea typeface="+mn-lt"/>
                <a:cs typeface="+mn-lt"/>
              </a:rPr>
              <a:t> groep en aangepast naar een zelfde domeinstructuur en principes als de </a:t>
            </a:r>
            <a:r>
              <a:rPr lang="nl-NL" sz="800" err="1">
                <a:ea typeface="+mn-lt"/>
                <a:cs typeface="+mn-lt"/>
              </a:rPr>
              <a:t>core</a:t>
            </a:r>
            <a:r>
              <a:rPr lang="nl-NL" sz="800">
                <a:ea typeface="+mn-lt"/>
                <a:cs typeface="+mn-lt"/>
              </a:rPr>
              <a:t>/kern </a:t>
            </a:r>
            <a:r>
              <a:rPr lang="nl-NL" sz="800" err="1">
                <a:ea typeface="+mn-lt"/>
                <a:cs typeface="+mn-lt"/>
              </a:rPr>
              <a:t>capabilities</a:t>
            </a:r>
            <a:r>
              <a:rPr lang="nl-NL" sz="800">
                <a:ea typeface="+mn-lt"/>
                <a:cs typeface="+mn-lt"/>
              </a:rPr>
              <a:t> (conform telecom </a:t>
            </a:r>
            <a:r>
              <a:rPr lang="nl-NL" sz="800" err="1">
                <a:ea typeface="+mn-lt"/>
                <a:cs typeface="+mn-lt"/>
              </a:rPr>
              <a:t>eTOM</a:t>
            </a:r>
            <a:r>
              <a:rPr lang="nl-NL" sz="800">
                <a:ea typeface="+mn-lt"/>
                <a:cs typeface="+mn-lt"/>
              </a:rPr>
              <a:t> model). </a:t>
            </a:r>
            <a:endParaRPr lang="en-US" sz="800">
              <a:ea typeface="+mn-lt"/>
              <a:cs typeface="+mn-lt"/>
            </a:endParaRPr>
          </a:p>
          <a:p>
            <a:pPr marL="359410" lvl="1" indent="-179705"/>
            <a:r>
              <a:rPr lang="nl-NL" sz="800">
                <a:ea typeface="+mn-lt"/>
                <a:cs typeface="+mn-lt"/>
              </a:rPr>
              <a:t>Nummering aangepast opdat twee groepen </a:t>
            </a:r>
            <a:r>
              <a:rPr lang="nl-NL" sz="800" err="1">
                <a:ea typeface="+mn-lt"/>
                <a:cs typeface="+mn-lt"/>
              </a:rPr>
              <a:t>capabilities</a:t>
            </a:r>
            <a:r>
              <a:rPr lang="nl-NL" sz="800">
                <a:ea typeface="+mn-lt"/>
                <a:cs typeface="+mn-lt"/>
              </a:rPr>
              <a:t> ontstaan (c) </a:t>
            </a:r>
            <a:r>
              <a:rPr lang="nl-NL" sz="800" err="1">
                <a:ea typeface="+mn-lt"/>
                <a:cs typeface="+mn-lt"/>
              </a:rPr>
              <a:t>Core</a:t>
            </a:r>
            <a:r>
              <a:rPr lang="nl-NL" sz="800">
                <a:ea typeface="+mn-lt"/>
                <a:cs typeface="+mn-lt"/>
              </a:rPr>
              <a:t> </a:t>
            </a:r>
            <a:r>
              <a:rPr lang="nl-NL" sz="800" err="1">
                <a:ea typeface="+mn-lt"/>
                <a:cs typeface="+mn-lt"/>
              </a:rPr>
              <a:t>capabilities</a:t>
            </a:r>
            <a:r>
              <a:rPr lang="nl-NL" sz="800">
                <a:ea typeface="+mn-lt"/>
                <a:cs typeface="+mn-lt"/>
              </a:rPr>
              <a:t> en (e) Enterprise </a:t>
            </a:r>
            <a:r>
              <a:rPr lang="nl-NL" sz="800" err="1">
                <a:ea typeface="+mn-lt"/>
                <a:cs typeface="+mn-lt"/>
              </a:rPr>
              <a:t>capabilities</a:t>
            </a:r>
            <a:endParaRPr lang="nl-NL" sz="800">
              <a:ea typeface="+mn-lt"/>
              <a:cs typeface="+mn-lt"/>
            </a:endParaRPr>
          </a:p>
          <a:p>
            <a:pPr marL="179705" indent="-179705"/>
            <a:r>
              <a:rPr lang="nl-NL" sz="1200">
                <a:ea typeface="+mn-lt"/>
                <a:cs typeface="+mn-lt"/>
              </a:rPr>
              <a:t>Principes achter de modellering expliciet gemaakt en toegevoegd aan de model presentatie</a:t>
            </a:r>
            <a:endParaRPr lang="en-US" sz="1200">
              <a:ea typeface="+mn-lt"/>
              <a:cs typeface="+mn-lt"/>
            </a:endParaRPr>
          </a:p>
          <a:p>
            <a:pPr marL="179705" indent="-179705"/>
            <a:r>
              <a:rPr lang="nl-NL" sz="1200">
                <a:ea typeface="+mn-lt"/>
                <a:cs typeface="+mn-lt"/>
              </a:rPr>
              <a:t>Enterprise </a:t>
            </a:r>
            <a:r>
              <a:rPr lang="nl-NL" sz="1200" err="1">
                <a:ea typeface="+mn-lt"/>
                <a:cs typeface="+mn-lt"/>
              </a:rPr>
              <a:t>capabilities</a:t>
            </a:r>
            <a:r>
              <a:rPr lang="nl-NL" sz="1200">
                <a:ea typeface="+mn-lt"/>
                <a:cs typeface="+mn-lt"/>
              </a:rPr>
              <a:t> volledig herzien en uitgewerkt tot 3 niveaus</a:t>
            </a:r>
            <a:endParaRPr lang="en-US" sz="1200">
              <a:ea typeface="+mn-lt"/>
              <a:cs typeface="+mn-lt"/>
            </a:endParaRPr>
          </a:p>
          <a:p>
            <a:pPr marL="179705" indent="-179705"/>
            <a:r>
              <a:rPr lang="nl-NL" sz="1200">
                <a:ea typeface="+mn-lt"/>
                <a:cs typeface="+mn-lt"/>
              </a:rPr>
              <a:t>Interne (secundaire) </a:t>
            </a:r>
            <a:r>
              <a:rPr lang="nl-NL" sz="1200" err="1">
                <a:ea typeface="+mn-lt"/>
                <a:cs typeface="+mn-lt"/>
              </a:rPr>
              <a:t>waardestromen</a:t>
            </a:r>
            <a:r>
              <a:rPr lang="nl-NL" sz="1200">
                <a:ea typeface="+mn-lt"/>
                <a:cs typeface="+mn-lt"/>
              </a:rPr>
              <a:t> toegevoegd en gerelateerd aan de </a:t>
            </a:r>
            <a:r>
              <a:rPr lang="nl-NL" sz="1200" err="1">
                <a:ea typeface="+mn-lt"/>
                <a:cs typeface="+mn-lt"/>
              </a:rPr>
              <a:t>enterprise</a:t>
            </a:r>
            <a:r>
              <a:rPr lang="nl-NL" sz="1200">
                <a:ea typeface="+mn-lt"/>
                <a:cs typeface="+mn-lt"/>
              </a:rPr>
              <a:t> </a:t>
            </a:r>
            <a:r>
              <a:rPr lang="nl-NL" sz="1200" err="1">
                <a:ea typeface="+mn-lt"/>
                <a:cs typeface="+mn-lt"/>
              </a:rPr>
              <a:t>capabilities</a:t>
            </a:r>
            <a:r>
              <a:rPr lang="nl-NL" sz="1200">
                <a:ea typeface="+mn-lt"/>
                <a:cs typeface="+mn-lt"/>
              </a:rPr>
              <a:t>.</a:t>
            </a:r>
            <a:endParaRPr lang="en-US" sz="1200">
              <a:ea typeface="+mn-lt"/>
              <a:cs typeface="+mn-lt"/>
            </a:endParaRPr>
          </a:p>
          <a:p>
            <a:pPr marL="179705" indent="-179705"/>
            <a:r>
              <a:rPr lang="nl-NL" sz="1200" err="1">
                <a:ea typeface="+mn-lt"/>
                <a:cs typeface="+mn-lt"/>
              </a:rPr>
              <a:t>Mapping</a:t>
            </a:r>
            <a:r>
              <a:rPr lang="nl-NL" sz="1200">
                <a:ea typeface="+mn-lt"/>
                <a:cs typeface="+mn-lt"/>
              </a:rPr>
              <a:t> externe (primaire) </a:t>
            </a:r>
            <a:r>
              <a:rPr lang="nl-NL" sz="1200" err="1">
                <a:ea typeface="+mn-lt"/>
                <a:cs typeface="+mn-lt"/>
              </a:rPr>
              <a:t>waardestromen</a:t>
            </a:r>
            <a:r>
              <a:rPr lang="nl-NL" sz="1200">
                <a:ea typeface="+mn-lt"/>
                <a:cs typeface="+mn-lt"/>
              </a:rPr>
              <a:t> en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geactualiseerd</a:t>
            </a:r>
            <a:endParaRPr lang="en-US" sz="1200">
              <a:ea typeface="+mn-lt"/>
              <a:cs typeface="+mn-lt"/>
            </a:endParaRPr>
          </a:p>
          <a:p>
            <a:pPr marL="179705" indent="-179705"/>
            <a:r>
              <a:rPr lang="nl-NL" sz="1200">
                <a:ea typeface="+mn-lt"/>
                <a:cs typeface="+mn-lt"/>
              </a:rPr>
              <a:t>Enkele wijzigingen in de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doorgevoerd</a:t>
            </a:r>
          </a:p>
          <a:p>
            <a:pPr marL="359410" lvl="1" indent="-179705"/>
            <a:r>
              <a:rPr lang="nl-NL" sz="800">
                <a:ea typeface="+mn-lt"/>
                <a:cs typeface="+mn-lt"/>
              </a:rPr>
              <a:t>C.1.1.6 ‘Klantervaring monitoren en beïnvloeden’ verplaatst vanaf 8.9 (gaat over klanten)</a:t>
            </a:r>
          </a:p>
          <a:p>
            <a:pPr marL="359410" lvl="1" indent="-179705"/>
            <a:r>
              <a:rPr lang="nl-NL" sz="800">
                <a:ea typeface="+mn-lt"/>
                <a:cs typeface="+mn-lt"/>
              </a:rPr>
              <a:t>C.1.2.3 ‘Producten en diensten ontwikkelen en beheren’ verplaatst vanaf 8.8. </a:t>
            </a:r>
            <a:endParaRPr lang="en-US" sz="800">
              <a:ea typeface="+mn-lt"/>
              <a:cs typeface="+mn-lt"/>
            </a:endParaRPr>
          </a:p>
          <a:p>
            <a:pPr marL="539750" lvl="2" indent="-179705"/>
            <a:r>
              <a:rPr lang="nl-NL" sz="800">
                <a:ea typeface="+mn-lt"/>
                <a:cs typeface="+mn-lt"/>
              </a:rPr>
              <a:t>Rationale: verschuiven van wettelijk naar afgeleide en extra diensten (congestie, waterstof, warmte).</a:t>
            </a:r>
            <a:endParaRPr lang="en-US" sz="800">
              <a:ea typeface="+mn-lt"/>
              <a:cs typeface="+mn-lt"/>
            </a:endParaRPr>
          </a:p>
          <a:p>
            <a:pPr marL="359410" lvl="1" indent="-179705"/>
            <a:r>
              <a:rPr lang="nl-NL" sz="800">
                <a:ea typeface="+mn-lt"/>
                <a:cs typeface="+mn-lt"/>
              </a:rPr>
              <a:t>C.3.2.8 ‘Technisch netverlies inkopen en minimaliseren’ verplaatst vanaf 1.4.3</a:t>
            </a:r>
            <a:endParaRPr lang="en-US" sz="800">
              <a:ea typeface="+mn-lt"/>
              <a:cs typeface="+mn-lt"/>
            </a:endParaRPr>
          </a:p>
          <a:p>
            <a:pPr marL="539750" lvl="2" indent="-179705"/>
            <a:r>
              <a:rPr lang="nl-NL" sz="800">
                <a:ea typeface="+mn-lt"/>
                <a:cs typeface="+mn-lt"/>
              </a:rPr>
              <a:t>Rationale: niet op individuele klanten gericht =&gt; via energienet ontwerp beïnvloed je technisch netverlies</a:t>
            </a:r>
            <a:endParaRPr lang="en-US" sz="800">
              <a:ea typeface="+mn-lt"/>
              <a:cs typeface="+mn-lt"/>
            </a:endParaRPr>
          </a:p>
          <a:p>
            <a:pPr marL="359410" lvl="1" indent="-179705"/>
            <a:r>
              <a:rPr lang="nl-NL" sz="800">
                <a:ea typeface="+mn-lt"/>
                <a:cs typeface="+mn-lt"/>
              </a:rPr>
              <a:t>1.4.2 ‘Inkomsten verlies in processen opsporen en voorkomen’ (revenu </a:t>
            </a:r>
            <a:r>
              <a:rPr lang="nl-NL" sz="800" err="1">
                <a:ea typeface="+mn-lt"/>
                <a:cs typeface="+mn-lt"/>
              </a:rPr>
              <a:t>assurance</a:t>
            </a:r>
            <a:r>
              <a:rPr lang="nl-NL" sz="800">
                <a:ea typeface="+mn-lt"/>
                <a:cs typeface="+mn-lt"/>
              </a:rPr>
              <a:t>) ondergebracht in O.6.4.3</a:t>
            </a:r>
            <a:endParaRPr lang="en-US" sz="800">
              <a:ea typeface="+mn-lt"/>
              <a:cs typeface="+mn-lt"/>
            </a:endParaRPr>
          </a:p>
          <a:p>
            <a:pPr marL="539750" lvl="2" indent="-179705"/>
            <a:r>
              <a:rPr lang="nl-NL" sz="800">
                <a:ea typeface="+mn-lt"/>
                <a:cs typeface="+mn-lt"/>
              </a:rPr>
              <a:t>Rationale: niet op individuele klanten gericht en een financial control.</a:t>
            </a:r>
            <a:endParaRPr lang="en-US" sz="800">
              <a:ea typeface="+mn-lt"/>
              <a:cs typeface="+mn-lt"/>
            </a:endParaRPr>
          </a:p>
          <a:p>
            <a:pPr marL="359410" lvl="1" indent="-179705"/>
            <a:r>
              <a:rPr lang="nl-NL" sz="800">
                <a:ea typeface="+mn-lt"/>
                <a:cs typeface="+mn-lt"/>
              </a:rPr>
              <a:t>C.5.4.5 Materieel onderhouden verplaatst en hernoemt vanuit de ondersteunende </a:t>
            </a:r>
            <a:r>
              <a:rPr lang="nl-NL" sz="800" err="1">
                <a:ea typeface="+mn-lt"/>
                <a:cs typeface="+mn-lt"/>
              </a:rPr>
              <a:t>capability</a:t>
            </a:r>
            <a:r>
              <a:rPr lang="nl-NL" sz="800">
                <a:ea typeface="+mn-lt"/>
                <a:cs typeface="+mn-lt"/>
              </a:rPr>
              <a:t> 8.5 om een eenduidige afbakening </a:t>
            </a:r>
            <a:r>
              <a:rPr lang="nl-NL" sz="800" err="1">
                <a:ea typeface="+mn-lt"/>
                <a:cs typeface="+mn-lt"/>
              </a:rPr>
              <a:t>tov</a:t>
            </a:r>
            <a:r>
              <a:rPr lang="nl-NL" sz="800">
                <a:ea typeface="+mn-lt"/>
                <a:cs typeface="+mn-lt"/>
              </a:rPr>
              <a:t> </a:t>
            </a:r>
            <a:r>
              <a:rPr lang="nl-NL" sz="800" err="1">
                <a:ea typeface="+mn-lt"/>
                <a:cs typeface="+mn-lt"/>
              </a:rPr>
              <a:t>enterprise</a:t>
            </a:r>
            <a:r>
              <a:rPr lang="nl-NL" sz="800">
                <a:ea typeface="+mn-lt"/>
                <a:cs typeface="+mn-lt"/>
              </a:rPr>
              <a:t> domein ‘Goederen en diensten verkrijgen’ te realiseren.</a:t>
            </a:r>
            <a:endParaRPr lang="en-US" sz="800">
              <a:ea typeface="+mn-lt"/>
              <a:cs typeface="+mn-lt"/>
            </a:endParaRPr>
          </a:p>
          <a:p>
            <a:pPr marL="359410" lvl="1" indent="-179705"/>
            <a:r>
              <a:rPr lang="nl-NL" sz="800">
                <a:ea typeface="+mn-lt"/>
                <a:cs typeface="+mn-lt"/>
              </a:rPr>
              <a:t>5.4.4 Goederen en diensten afroepen en 5.4.3 Toepassing/</a:t>
            </a:r>
            <a:r>
              <a:rPr lang="nl-NL" sz="800" err="1">
                <a:ea typeface="+mn-lt"/>
                <a:cs typeface="+mn-lt"/>
              </a:rPr>
              <a:t>uitnutting</a:t>
            </a:r>
            <a:r>
              <a:rPr lang="nl-NL" sz="800">
                <a:ea typeface="+mn-lt"/>
                <a:cs typeface="+mn-lt"/>
              </a:rPr>
              <a:t> van contracten met derden beheren zijn verplaatst naar het domein ‘Goederen en diensten verkrijgen’ om een eenduidige afbakening te realiseren.</a:t>
            </a:r>
            <a:endParaRPr lang="en-US" sz="800">
              <a:ea typeface="+mn-lt"/>
              <a:cs typeface="+mn-lt"/>
            </a:endParaRPr>
          </a:p>
          <a:p>
            <a:pPr marL="179705" indent="-179705"/>
            <a:r>
              <a:rPr lang="nl-NL" sz="1200">
                <a:ea typeface="+mn-lt"/>
                <a:cs typeface="+mn-lt"/>
              </a:rPr>
              <a:t>Enkele tekstuele aanpassingen gedaan:</a:t>
            </a:r>
            <a:endParaRPr lang="en-US" sz="1200">
              <a:ea typeface="+mn-lt"/>
              <a:cs typeface="+mn-lt"/>
            </a:endParaRPr>
          </a:p>
          <a:p>
            <a:pPr marL="359410" lvl="1" indent="-179705"/>
            <a:r>
              <a:rPr lang="nl-NL" sz="800">
                <a:ea typeface="+mn-lt"/>
                <a:cs typeface="+mn-lt"/>
              </a:rPr>
              <a:t>‘Energievraag’ hernoemt naar ‘Energietransportbehoefte’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‘Netten’ hernoemt naar ‘Energienetten’ in </a:t>
            </a:r>
            <a:r>
              <a:rPr lang="nl-NL" sz="800" err="1">
                <a:ea typeface="+mn-lt"/>
                <a:cs typeface="+mn-lt"/>
              </a:rPr>
              <a:t>capabilities</a:t>
            </a:r>
            <a:r>
              <a:rPr lang="nl-NL" sz="800">
                <a:ea typeface="+mn-lt"/>
                <a:cs typeface="+mn-lt"/>
              </a:rPr>
              <a:t> en bedrijfsobjecten</a:t>
            </a:r>
            <a:endParaRPr lang="en-US" sz="800">
              <a:ea typeface="+mn-lt"/>
              <a:cs typeface="+mn-lt"/>
            </a:endParaRPr>
          </a:p>
          <a:p>
            <a:pPr marL="359410" lvl="1" indent="-179705"/>
            <a:r>
              <a:rPr lang="nl-NL" sz="800">
                <a:ea typeface="+mn-lt"/>
                <a:cs typeface="+mn-lt"/>
              </a:rPr>
              <a:t>‘Uitvoeringsbestek hernoemt naar ‘standaardwerkproduct’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‘6.1.3’ Typo herstelt in naam en omschrijving in </a:t>
            </a:r>
            <a:r>
              <a:rPr lang="nl-NL" sz="800" err="1">
                <a:ea typeface="+mn-lt"/>
                <a:cs typeface="+mn-lt"/>
              </a:rPr>
              <a:t>capabilities</a:t>
            </a:r>
            <a:endParaRPr lang="nl-NL" sz="800">
              <a:ea typeface="+mn-lt"/>
              <a:cs typeface="+mn-lt"/>
            </a:endParaRPr>
          </a:p>
          <a:p>
            <a:pPr marL="359410" lvl="1" indent="-179705"/>
            <a:r>
              <a:rPr lang="nl-NL" sz="800">
                <a:ea typeface="+mn-lt"/>
                <a:cs typeface="+mn-lt"/>
              </a:rPr>
              <a:t>‘1.3.3 Openstaande vorderingen beheren en innen’ hernoemt naar ‘Openstaande vorderingen innen’ om betere aansluiting op de enterprisedomein </a:t>
            </a:r>
            <a:r>
              <a:rPr lang="nl-NL" sz="800" err="1">
                <a:ea typeface="+mn-lt"/>
                <a:cs typeface="+mn-lt"/>
              </a:rPr>
              <a:t>capability</a:t>
            </a:r>
            <a:r>
              <a:rPr lang="nl-NL" sz="800">
                <a:ea typeface="+mn-lt"/>
                <a:cs typeface="+mn-lt"/>
              </a:rPr>
              <a:t> ‘E.7.2.4 Openstaande vorderingen beheren’. Het innen zit in het klantdomein, het beheren zit in het financiële domein.</a:t>
            </a:r>
            <a:endParaRPr lang="en-US" sz="800">
              <a:ea typeface="+mn-lt"/>
              <a:cs typeface="+mn-lt"/>
            </a:endParaRPr>
          </a:p>
          <a:p>
            <a:pPr marL="359410" lvl="1" indent="-179705"/>
            <a:r>
              <a:rPr lang="nl-NL" sz="800">
                <a:ea typeface="+mn-lt"/>
                <a:cs typeface="+mn-lt"/>
              </a:rPr>
              <a:t>‘5.4.1. Uitvoeringsbestekken opstellen en onderhouden’ hernoemen naar ‘Standaard werkproduct opstellen en onderhouden’ om verwarring met een uitvoeringsbestek van een opdracht te voorkomen.</a:t>
            </a:r>
            <a:endParaRPr lang="en-US" sz="800">
              <a:ea typeface="+mn-lt"/>
              <a:cs typeface="+mn-lt"/>
            </a:endParaRPr>
          </a:p>
          <a:p>
            <a:pPr marL="359410" lvl="1" indent="-179705"/>
            <a:endParaRPr lang="nl-NL" sz="800">
              <a:ea typeface="+mn-lt"/>
              <a:cs typeface="+mn-lt"/>
            </a:endParaRPr>
          </a:p>
          <a:p>
            <a:pPr marL="179705" lvl="1" indent="-179705">
              <a:buClr>
                <a:srgbClr val="005F87"/>
              </a:buClr>
            </a:pPr>
            <a:endParaRPr lang="nl-NL" sz="1200">
              <a:cs typeface="Arial"/>
            </a:endParaRPr>
          </a:p>
          <a:p>
            <a:pPr marL="179705" indent="-179705"/>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buClr>
                <a:srgbClr val="005F87"/>
              </a:buClr>
            </a:pPr>
            <a:endParaRPr lang="nl-NL" sz="1100">
              <a:cs typeface="Arial"/>
            </a:endParaRPr>
          </a:p>
          <a:p>
            <a:pPr marL="0" indent="0">
              <a:buNone/>
            </a:pPr>
            <a:endParaRPr lang="nl-NL" sz="1200">
              <a:cs typeface="Arial"/>
            </a:endParaRPr>
          </a:p>
        </p:txBody>
      </p:sp>
      <p:sp>
        <p:nvSpPr>
          <p:cNvPr id="5" name="Rechthoek 4">
            <a:extLst>
              <a:ext uri="{FF2B5EF4-FFF2-40B4-BE49-F238E27FC236}">
                <a16:creationId xmlns:a16="http://schemas.microsoft.com/office/drawing/2014/main" id="{F69D5AF2-460A-547E-D746-B51161487FF7}"/>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spTree>
    <p:extLst>
      <p:ext uri="{BB962C8B-B14F-4D97-AF65-F5344CB8AC3E}">
        <p14:creationId xmlns:p14="http://schemas.microsoft.com/office/powerpoint/2010/main" val="11965005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2.0 t.o.v. versie 1.0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956000" cy="3096000"/>
          </a:xfrm>
        </p:spPr>
        <p:txBody>
          <a:bodyPr/>
          <a:lstStyle/>
          <a:p>
            <a:pPr marL="179705" indent="-179705"/>
            <a:r>
              <a:rPr lang="nl-NL" sz="1200"/>
              <a:t>Bedrijfsobjecten toegevoegd, maximaal gebaseerd op wet- en regelgeving/codes. </a:t>
            </a:r>
            <a:endParaRPr lang="nl-NL"/>
          </a:p>
          <a:p>
            <a:pPr marL="179705" indent="-179705"/>
            <a:r>
              <a:rPr lang="nl-NL" sz="1200" err="1"/>
              <a:t>Capability</a:t>
            </a:r>
            <a:r>
              <a:rPr lang="nl-NL" sz="1200"/>
              <a:t> benamingen en omschrijvingen aangepast om optimaal op bedrijfsobjecten aan te sluiten, O.a. </a:t>
            </a:r>
            <a:endParaRPr lang="nl-NL" sz="1200">
              <a:cs typeface="Arial"/>
            </a:endParaRPr>
          </a:p>
          <a:p>
            <a:pPr marL="359410" lvl="1" indent="-179705"/>
            <a:r>
              <a:rPr lang="nl-NL" sz="1100"/>
              <a:t>Transport &amp; distributie vervangen door transport (wet spreekt over transport bestaande uit transmissie en distributie)</a:t>
            </a:r>
            <a:endParaRPr lang="nl-NL" sz="1100">
              <a:cs typeface="Arial"/>
            </a:endParaRPr>
          </a:p>
          <a:p>
            <a:pPr marL="359410" lvl="1" indent="-179705"/>
            <a:r>
              <a:rPr lang="nl-NL" sz="1100"/>
              <a:t>Verstoringen vervangen door storingen en onderbrekingen</a:t>
            </a:r>
            <a:endParaRPr lang="nl-NL" sz="1100">
              <a:cs typeface="Arial"/>
            </a:endParaRPr>
          </a:p>
          <a:p>
            <a:pPr marL="179705" indent="-179705"/>
            <a:r>
              <a:rPr lang="nl-NL" sz="1200" err="1"/>
              <a:t>Capabilities</a:t>
            </a:r>
            <a:r>
              <a:rPr lang="nl-NL" sz="1200"/>
              <a:t> verschoven van domein om optimaal op bedrijfsobject indeling aan te sluiten, o.a. </a:t>
            </a:r>
            <a:endParaRPr lang="nl-NL" sz="1200">
              <a:cs typeface="Arial"/>
            </a:endParaRPr>
          </a:p>
          <a:p>
            <a:pPr marL="359410" lvl="1" indent="-179705"/>
            <a:r>
              <a:rPr lang="nl-NL" sz="1100" err="1"/>
              <a:t>Contractloze</a:t>
            </a:r>
            <a:r>
              <a:rPr lang="nl-NL" sz="1100"/>
              <a:t> aansluitingen bewaken/verminderen van 6.3 naar 1.4</a:t>
            </a:r>
            <a:endParaRPr lang="nl-NL" sz="1100">
              <a:cs typeface="Arial"/>
            </a:endParaRPr>
          </a:p>
          <a:p>
            <a:pPr marL="359410" lvl="1" indent="-179705"/>
            <a:r>
              <a:rPr lang="nl-NL" sz="1100"/>
              <a:t>Fraude bestrijden van 6.3 naar 1.4</a:t>
            </a:r>
            <a:endParaRPr lang="nl-NL" sz="1100">
              <a:cs typeface="Arial"/>
            </a:endParaRPr>
          </a:p>
          <a:p>
            <a:pPr marL="359410" lvl="1" indent="-179705"/>
            <a:r>
              <a:rPr lang="nl-NL" sz="1100"/>
              <a:t>Omgevingsanalyse verrichten van 5.4 naar 3.1</a:t>
            </a:r>
            <a:endParaRPr lang="nl-NL" sz="1100">
              <a:cs typeface="Arial"/>
            </a:endParaRPr>
          </a:p>
          <a:p>
            <a:pPr marL="359410" lvl="1" indent="-179705"/>
            <a:r>
              <a:rPr lang="nl-NL" sz="1100"/>
              <a:t>Tracé vergunningen verkrijgen/zakelijk recht vestigen van 5.4 naar 3.1</a:t>
            </a:r>
            <a:endParaRPr lang="nl-NL" sz="1100">
              <a:cs typeface="Arial"/>
            </a:endParaRPr>
          </a:p>
          <a:p>
            <a:pPr marL="359410" lvl="1" indent="-179705"/>
            <a:r>
              <a:rPr lang="nl-NL" sz="1100"/>
              <a:t>Graafschade voorkomen van 5.4 naar 3.2</a:t>
            </a:r>
            <a:endParaRPr lang="nl-NL" sz="1100">
              <a:cs typeface="Arial"/>
            </a:endParaRPr>
          </a:p>
          <a:p>
            <a:pPr marL="359410" lvl="1" indent="-179705">
              <a:buClr>
                <a:srgbClr val="005F87"/>
              </a:buClr>
            </a:pPr>
            <a:r>
              <a:rPr lang="nl-NL" sz="1100">
                <a:cs typeface="Arial"/>
              </a:rPr>
              <a:t>Samenvoegen 3.1.3 en 3.1.4; 3.2.3 en 3.2.4.</a:t>
            </a:r>
            <a:endParaRPr lang="nl-NL" sz="1100"/>
          </a:p>
          <a:p>
            <a:pPr marL="179705" indent="-179705"/>
            <a:r>
              <a:rPr lang="nl-NL" sz="1200" err="1"/>
              <a:t>Capabilities</a:t>
            </a:r>
            <a:r>
              <a:rPr lang="nl-NL" sz="1200"/>
              <a:t> en bedrijfsobjecten in marktfacilitering geherstructureerd om beter aan te sluiten op wet- en regelgeving/codes, o.a.</a:t>
            </a:r>
            <a:endParaRPr lang="nl-NL" sz="1200">
              <a:cs typeface="Arial"/>
            </a:endParaRPr>
          </a:p>
          <a:p>
            <a:pPr marL="359410" lvl="1" indent="-179705"/>
            <a:r>
              <a:rPr lang="nl-NL" sz="1100"/>
              <a:t>Onderscheid tussen Marktpartijen bedienen en relaties onderhouden, Markt data beheren, Marktprocessen uitvoeren/faciliteren, Delen van marktdata faciliteren. </a:t>
            </a:r>
            <a:endParaRPr lang="nl-NL" sz="1100">
              <a:cs typeface="Arial"/>
            </a:endParaRPr>
          </a:p>
          <a:p>
            <a:pPr marL="359410" lvl="1" indent="-179705"/>
            <a:r>
              <a:rPr lang="nl-NL" sz="1100" err="1"/>
              <a:t>Flex</a:t>
            </a:r>
            <a:r>
              <a:rPr lang="nl-NL" sz="1100"/>
              <a:t> benutten </a:t>
            </a:r>
            <a:r>
              <a:rPr lang="nl-NL" sz="1100" err="1"/>
              <a:t>capabilities</a:t>
            </a:r>
            <a:r>
              <a:rPr lang="nl-NL" sz="1100"/>
              <a:t> aangesloten op bedrijfsobjecten en ondergebracht in Marktprocessen uitvoeren/faciliteren: 6.3.5: </a:t>
            </a:r>
            <a:r>
              <a:rPr lang="nl-NL" sz="1100" err="1"/>
              <a:t>Opregel</a:t>
            </a:r>
            <a:r>
              <a:rPr lang="nl-NL" sz="1100"/>
              <a:t>- en afregelbehoefte communiceren; 6.3.6  </a:t>
            </a:r>
            <a:r>
              <a:rPr lang="nl-NL" sz="1100" err="1"/>
              <a:t>Opregel</a:t>
            </a:r>
            <a:r>
              <a:rPr lang="nl-NL" sz="1100"/>
              <a:t>- en afregelaanbod beheren.</a:t>
            </a:r>
            <a:endParaRPr lang="nl-NL" sz="1100">
              <a:cs typeface="Arial"/>
            </a:endParaRPr>
          </a:p>
          <a:p>
            <a:pPr marL="179705" indent="-179705"/>
            <a:r>
              <a:rPr lang="nl-NL" sz="1200"/>
              <a:t>Engelse vertaling van </a:t>
            </a:r>
            <a:r>
              <a:rPr lang="nl-NL" sz="1200" err="1"/>
              <a:t>capabilities</a:t>
            </a:r>
            <a:r>
              <a:rPr lang="nl-NL" sz="1200"/>
              <a:t>, </a:t>
            </a:r>
            <a:r>
              <a:rPr lang="nl-NL" sz="1200" err="1"/>
              <a:t>capability</a:t>
            </a:r>
            <a:r>
              <a:rPr lang="nl-NL" sz="1200"/>
              <a:t> omschrijvingen en bedrijfsobjecten toegevoegd.</a:t>
            </a:r>
          </a:p>
          <a:p>
            <a:pPr marL="179705" indent="-179705"/>
            <a:r>
              <a:rPr lang="nl-NL" sz="1200">
                <a:cs typeface="Arial"/>
              </a:rPr>
              <a:t>Voorbeelden uit </a:t>
            </a:r>
            <a:r>
              <a:rPr lang="nl-NL" sz="1200" err="1">
                <a:cs typeface="Arial"/>
              </a:rPr>
              <a:t>capability</a:t>
            </a:r>
            <a:r>
              <a:rPr lang="nl-NL" sz="1200">
                <a:cs typeface="Arial"/>
              </a:rPr>
              <a:t> namen verwijderd en opgenomen in de omschrijving.</a:t>
            </a:r>
          </a:p>
          <a:p>
            <a:pPr marL="179705" indent="-179705"/>
            <a:r>
              <a:rPr lang="nl-NL" sz="1200"/>
              <a:t>Modelpresentatie ontdaan van dubbele vastleggingen. </a:t>
            </a:r>
            <a:endParaRPr lang="nl-NL" sz="1200">
              <a:cs typeface="Arial"/>
            </a:endParaRPr>
          </a:p>
          <a:p>
            <a:pPr marL="179705" indent="-179705"/>
            <a:r>
              <a:rPr lang="nl-NL" sz="1200"/>
              <a:t>Excel presentatie vorm aangepast (samenhang, toegankelijkheid).</a:t>
            </a:r>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endParaRPr lang="nl-NL" sz="1100">
              <a:cs typeface="Arial"/>
            </a:endParaRPr>
          </a:p>
          <a:p>
            <a:pPr marL="0" indent="0">
              <a:buNone/>
            </a:pPr>
            <a:endParaRPr lang="nl-NL" sz="1200"/>
          </a:p>
        </p:txBody>
      </p:sp>
      <p:sp>
        <p:nvSpPr>
          <p:cNvPr id="4" name="Rechthoek 3">
            <a:extLst>
              <a:ext uri="{FF2B5EF4-FFF2-40B4-BE49-F238E27FC236}">
                <a16:creationId xmlns:a16="http://schemas.microsoft.com/office/drawing/2014/main" id="{0DC14885-7DC6-6113-44C0-9A1B26B3CD8D}"/>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spTree>
    <p:extLst>
      <p:ext uri="{BB962C8B-B14F-4D97-AF65-F5344CB8AC3E}">
        <p14:creationId xmlns:p14="http://schemas.microsoft.com/office/powerpoint/2010/main" val="137848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A4C2449-8A33-7C07-BAA6-DEF9B9B849E4}"/>
              </a:ext>
            </a:extLst>
          </p:cNvPr>
          <p:cNvSpPr/>
          <p:nvPr/>
        </p:nvSpPr>
        <p:spPr>
          <a:xfrm>
            <a:off x="161924" y="1547906"/>
            <a:ext cx="8820151" cy="2939101"/>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25" name="Rechthoek 24">
            <a:extLst>
              <a:ext uri="{FF2B5EF4-FFF2-40B4-BE49-F238E27FC236}">
                <a16:creationId xmlns:a16="http://schemas.microsoft.com/office/drawing/2014/main" id="{B35BC984-841B-4FC7-86F5-4EDACCA0CDA0}"/>
              </a:ext>
            </a:extLst>
          </p:cNvPr>
          <p:cNvSpPr/>
          <p:nvPr/>
        </p:nvSpPr>
        <p:spPr>
          <a:xfrm>
            <a:off x="161924" y="123510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55" name="Afgeronde rechthoek 54"/>
          <p:cNvSpPr/>
          <p:nvPr/>
        </p:nvSpPr>
        <p:spPr>
          <a:xfrm>
            <a:off x="5212381"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E.5. Goederen en diensten verkrijgen</a:t>
            </a:r>
          </a:p>
        </p:txBody>
      </p:sp>
      <p:sp>
        <p:nvSpPr>
          <p:cNvPr id="59" name="Afgeronde rechthoek 58"/>
          <p:cNvSpPr/>
          <p:nvPr/>
        </p:nvSpPr>
        <p:spPr>
          <a:xfrm>
            <a:off x="3966100"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E.4. Digitale producten ontwikkelen en beheren</a:t>
            </a:r>
          </a:p>
        </p:txBody>
      </p:sp>
      <p:sp>
        <p:nvSpPr>
          <p:cNvPr id="60" name="Afgeronde rechthoek 59"/>
          <p:cNvSpPr/>
          <p:nvPr/>
        </p:nvSpPr>
        <p:spPr>
          <a:xfrm>
            <a:off x="1473538"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E.2. Processen en data ontwikkelen en beheren</a:t>
            </a:r>
          </a:p>
        </p:txBody>
      </p:sp>
      <p:sp>
        <p:nvSpPr>
          <p:cNvPr id="62" name="Afgeronde rechthoek 61"/>
          <p:cNvSpPr/>
          <p:nvPr/>
        </p:nvSpPr>
        <p:spPr>
          <a:xfrm>
            <a:off x="7704941" y="1624106"/>
            <a:ext cx="1188000" cy="2776444"/>
          </a:xfrm>
          <a:prstGeom prst="roundRect">
            <a:avLst>
              <a:gd name="adj" fmla="val 11768"/>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E.7. Financiën verkrijgen en beheren </a:t>
            </a:r>
          </a:p>
        </p:txBody>
      </p:sp>
      <p:sp>
        <p:nvSpPr>
          <p:cNvPr id="68" name="Afgeronde rechthoek 67"/>
          <p:cNvSpPr/>
          <p:nvPr/>
        </p:nvSpPr>
        <p:spPr>
          <a:xfrm>
            <a:off x="2719819" y="1624106"/>
            <a:ext cx="1188000" cy="2776444"/>
          </a:xfrm>
          <a:prstGeom prst="roundRect">
            <a:avLst>
              <a:gd name="adj" fmla="val 8706"/>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E.3. Medewerkers werven en inzetbaar houden</a:t>
            </a:r>
          </a:p>
        </p:txBody>
      </p:sp>
      <p:sp>
        <p:nvSpPr>
          <p:cNvPr id="72" name="Afgeronde rechthoek 71"/>
          <p:cNvSpPr/>
          <p:nvPr/>
        </p:nvSpPr>
        <p:spPr>
          <a:xfrm>
            <a:off x="6458662"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Bedrijfsgebouwen beheren en faciliteiten beschikbaar stellen </a:t>
            </a:r>
          </a:p>
        </p:txBody>
      </p:sp>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2</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7</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553374" y="215461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547714" y="2714571"/>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2789250"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2789250"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2789250"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Medewerkers behouden</a:t>
            </a:r>
          </a:p>
        </p:txBody>
      </p:sp>
      <p:sp>
        <p:nvSpPr>
          <p:cNvPr id="35" name="Afgeronde rechthoek 20">
            <a:extLst>
              <a:ext uri="{FF2B5EF4-FFF2-40B4-BE49-F238E27FC236}">
                <a16:creationId xmlns:a16="http://schemas.microsoft.com/office/drawing/2014/main" id="{38946AFF-5AC7-4E1C-8E1E-30F0D6C10514}"/>
              </a:ext>
            </a:extLst>
          </p:cNvPr>
          <p:cNvSpPr/>
          <p:nvPr/>
        </p:nvSpPr>
        <p:spPr>
          <a:xfrm>
            <a:off x="2789250"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Medewerkers ontwikkelen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4023568"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Digitaal product strategie en -portfolio ontwikkelen en beheren</a:t>
            </a:r>
          </a:p>
          <a:p>
            <a:pPr algn="ctr" defTabSz="767871">
              <a:defRPr/>
            </a:pPr>
            <a:endParaRPr lang="nl-NL" sz="750" b="1">
              <a:solidFill>
                <a:schemeClr val="tx1">
                  <a:lumMod val="50000"/>
                </a:schemeClr>
              </a:solidFill>
              <a:latin typeface="Microsoft JhengHei Light"/>
            </a:endParaRP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4023568"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4023568"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4023568"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5248652" y="214080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Goederen- en dienstenstrategie en -plannen opstellen en besturen</a:t>
            </a:r>
          </a:p>
        </p:txBody>
      </p:sp>
      <p:sp>
        <p:nvSpPr>
          <p:cNvPr id="43" name="Afgeronde rechthoek 20">
            <a:extLst>
              <a:ext uri="{FF2B5EF4-FFF2-40B4-BE49-F238E27FC236}">
                <a16:creationId xmlns:a16="http://schemas.microsoft.com/office/drawing/2014/main" id="{37667A42-E708-49A0-94AC-765936DAEB28}"/>
              </a:ext>
            </a:extLst>
          </p:cNvPr>
          <p:cNvSpPr/>
          <p:nvPr/>
        </p:nvSpPr>
        <p:spPr>
          <a:xfrm>
            <a:off x="5248652" y="269360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Overeenkomsten met inkoopleveranciers afsluiten en bewaken</a:t>
            </a:r>
          </a:p>
          <a:p>
            <a:pPr algn="ctr" defTabSz="767871">
              <a:defRPr/>
            </a:pPr>
            <a:endParaRPr lang="nl-NL" sz="750" b="1">
              <a:solidFill>
                <a:schemeClr val="tx1">
                  <a:lumMod val="50000"/>
                </a:schemeClr>
              </a:solidFill>
              <a:latin typeface="Microsoft JhengHei Light"/>
            </a:endParaRP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6502932" y="212699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Bedrijfsgebouwen beheren</a:t>
            </a:r>
          </a:p>
        </p:txBody>
      </p:sp>
      <p:sp>
        <p:nvSpPr>
          <p:cNvPr id="47" name="Afgeronde rechthoek 20">
            <a:extLst>
              <a:ext uri="{FF2B5EF4-FFF2-40B4-BE49-F238E27FC236}">
                <a16:creationId xmlns:a16="http://schemas.microsoft.com/office/drawing/2014/main" id="{626591BD-8EAB-4A1F-BBF1-37D8B19A54A8}"/>
              </a:ext>
            </a:extLst>
          </p:cNvPr>
          <p:cNvSpPr/>
          <p:nvPr/>
        </p:nvSpPr>
        <p:spPr>
          <a:xfrm>
            <a:off x="6502932" y="2679799"/>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Faciliteiten beschikbaarstellen</a:t>
            </a: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7774571" y="211318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7774571" y="266599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Vermogen en liquiditeiten verkrijgen en beheren</a:t>
            </a:r>
          </a:p>
        </p:txBody>
      </p:sp>
      <p:sp>
        <p:nvSpPr>
          <p:cNvPr id="52" name="Afgeronde rechthoek 20">
            <a:extLst>
              <a:ext uri="{FF2B5EF4-FFF2-40B4-BE49-F238E27FC236}">
                <a16:creationId xmlns:a16="http://schemas.microsoft.com/office/drawing/2014/main" id="{E21BDBC6-976D-4B40-940C-79B23B3D8714}"/>
              </a:ext>
            </a:extLst>
          </p:cNvPr>
          <p:cNvSpPr/>
          <p:nvPr/>
        </p:nvSpPr>
        <p:spPr>
          <a:xfrm>
            <a:off x="7774571" y="321879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Gebeurtenissen financieel verwerken en standen beheren</a:t>
            </a:r>
          </a:p>
        </p:txBody>
      </p:sp>
      <p:sp>
        <p:nvSpPr>
          <p:cNvPr id="2" name="Afgeronde rechthoek 59">
            <a:extLst>
              <a:ext uri="{FF2B5EF4-FFF2-40B4-BE49-F238E27FC236}">
                <a16:creationId xmlns:a16="http://schemas.microsoft.com/office/drawing/2014/main" id="{B0F4FAD3-5D47-E35C-0EB6-E661551BD13D}"/>
              </a:ext>
            </a:extLst>
          </p:cNvPr>
          <p:cNvSpPr/>
          <p:nvPr/>
        </p:nvSpPr>
        <p:spPr>
          <a:xfrm>
            <a:off x="227257"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E.1. Bedrijfsrichting opstellen en besturen</a:t>
            </a:r>
          </a:p>
        </p:txBody>
      </p:sp>
      <p:sp>
        <p:nvSpPr>
          <p:cNvPr id="3" name="Afgeronde rechthoek 20">
            <a:extLst>
              <a:ext uri="{FF2B5EF4-FFF2-40B4-BE49-F238E27FC236}">
                <a16:creationId xmlns:a16="http://schemas.microsoft.com/office/drawing/2014/main" id="{353F40CE-F616-1799-37E6-D2C635ED5E68}"/>
              </a:ext>
            </a:extLst>
          </p:cNvPr>
          <p:cNvSpPr/>
          <p:nvPr/>
        </p:nvSpPr>
        <p:spPr>
          <a:xfrm>
            <a:off x="296074" y="216413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Strategie ontwikkelen en bewaken</a:t>
            </a:r>
          </a:p>
        </p:txBody>
      </p:sp>
      <p:sp>
        <p:nvSpPr>
          <p:cNvPr id="4" name="Afgeronde rechthoek 20">
            <a:extLst>
              <a:ext uri="{FF2B5EF4-FFF2-40B4-BE49-F238E27FC236}">
                <a16:creationId xmlns:a16="http://schemas.microsoft.com/office/drawing/2014/main" id="{F21CDC43-D5EE-FB68-00BB-5E553464159C}"/>
              </a:ext>
            </a:extLst>
          </p:cNvPr>
          <p:cNvSpPr/>
          <p:nvPr/>
        </p:nvSpPr>
        <p:spPr>
          <a:xfrm>
            <a:off x="290414" y="2724096"/>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Met Stakeholders in overeenstemming komen</a:t>
            </a:r>
          </a:p>
        </p:txBody>
      </p:sp>
      <p:sp>
        <p:nvSpPr>
          <p:cNvPr id="5" name="Afgeronde rechthoek 20">
            <a:extLst>
              <a:ext uri="{FF2B5EF4-FFF2-40B4-BE49-F238E27FC236}">
                <a16:creationId xmlns:a16="http://schemas.microsoft.com/office/drawing/2014/main" id="{5181CE5F-1DB9-EB05-496A-F3203C0635C1}"/>
              </a:ext>
            </a:extLst>
          </p:cNvPr>
          <p:cNvSpPr/>
          <p:nvPr/>
        </p:nvSpPr>
        <p:spPr>
          <a:xfrm>
            <a:off x="290413" y="328405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Transformatie van bedrijfsinrichting besturen</a:t>
            </a:r>
          </a:p>
        </p:txBody>
      </p:sp>
      <p:sp>
        <p:nvSpPr>
          <p:cNvPr id="6" name="Afgeronde rechthoek 20">
            <a:extLst>
              <a:ext uri="{FF2B5EF4-FFF2-40B4-BE49-F238E27FC236}">
                <a16:creationId xmlns:a16="http://schemas.microsoft.com/office/drawing/2014/main" id="{1844CBA8-F1DD-0918-A5B1-F596835F75CD}"/>
              </a:ext>
            </a:extLst>
          </p:cNvPr>
          <p:cNvSpPr/>
          <p:nvPr/>
        </p:nvSpPr>
        <p:spPr>
          <a:xfrm>
            <a:off x="297874" y="383874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Bedrijfscontinuïteit en compliance borgen</a:t>
            </a:r>
          </a:p>
        </p:txBody>
      </p:sp>
      <p:sp>
        <p:nvSpPr>
          <p:cNvPr id="7" name="Rechthoek 6">
            <a:extLst>
              <a:ext uri="{FF2B5EF4-FFF2-40B4-BE49-F238E27FC236}">
                <a16:creationId xmlns:a16="http://schemas.microsoft.com/office/drawing/2014/main" id="{8495AF80-1383-53EC-19C1-C292030C032C}"/>
              </a:ext>
            </a:extLst>
          </p:cNvPr>
          <p:cNvSpPr/>
          <p:nvPr/>
        </p:nvSpPr>
        <p:spPr>
          <a:xfrm>
            <a:off x="161924" y="88323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C. </a:t>
            </a:r>
            <a:r>
              <a:rPr lang="nl-NL" sz="1050" kern="0" err="1">
                <a:solidFill>
                  <a:srgbClr val="FFFFFF"/>
                </a:solidFill>
                <a:latin typeface="Microsoft JhengHei Light"/>
              </a:rPr>
              <a:t>Core</a:t>
            </a:r>
            <a:r>
              <a:rPr lang="nl-NL" sz="1050" kern="0">
                <a:solidFill>
                  <a:srgbClr val="FFFFFF"/>
                </a:solidFill>
                <a:latin typeface="Microsoft JhengHei Light"/>
              </a:rPr>
              <a:t> </a:t>
            </a:r>
            <a:r>
              <a:rPr lang="nl-NL" sz="1050" kern="0" err="1">
                <a:solidFill>
                  <a:srgbClr val="FFFFFF"/>
                </a:solidFill>
                <a:latin typeface="Microsoft JhengHei Light"/>
              </a:rPr>
              <a:t>capabilities</a:t>
            </a:r>
            <a:endParaRPr lang="nl-NL" sz="1050" kern="0">
              <a:solidFill>
                <a:srgbClr val="FFFFFF"/>
              </a:solidFill>
              <a:latin typeface="Microsoft JhengHei Light"/>
              <a:ea typeface="Microsoft JhengHei Light"/>
            </a:endParaRPr>
          </a:p>
        </p:txBody>
      </p:sp>
    </p:spTree>
    <p:extLst>
      <p:ext uri="{BB962C8B-B14F-4D97-AF65-F5344CB8AC3E}">
        <p14:creationId xmlns:p14="http://schemas.microsoft.com/office/powerpoint/2010/main" val="49875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3</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8</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4"/>
            <a:ext cx="2232000" cy="911632"/>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7"/>
            <a:ext cx="2232000" cy="84664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E.4.1. </a:t>
            </a:r>
            <a:r>
              <a:rPr lang="nl-NL" sz="750" b="1" err="1">
                <a:solidFill>
                  <a:schemeClr val="tx1">
                    <a:lumMod val="50000"/>
                  </a:schemeClr>
                </a:solidFill>
                <a:latin typeface="Microsoft JhengHei Light"/>
              </a:rPr>
              <a:t>Digitaalproductstrategie</a:t>
            </a:r>
            <a:r>
              <a:rPr lang="nl-NL" sz="750" b="1">
                <a:solidFill>
                  <a:schemeClr val="tx1">
                    <a:lumMod val="50000"/>
                  </a:schemeClr>
                </a:solidFill>
                <a:latin typeface="Microsoft JhengHei Light"/>
              </a:rPr>
              <a:t>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506692"/>
            <a:ext cx="2232000" cy="60376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161463"/>
            <a:ext cx="2232000" cy="49616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708635"/>
            <a:ext cx="2232000" cy="5419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294626"/>
            <a:ext cx="2232000" cy="78419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4122867"/>
            <a:ext cx="2232000" cy="1044736"/>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E.5.2. Overeenkomsten met inkoopleveranciers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9576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Bedrijfsgebouwen beheren</a:t>
            </a: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638517"/>
            <a:ext cx="2232000" cy="565739"/>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254566"/>
            <a:ext cx="2232000" cy="954530"/>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78703"/>
            <a:ext cx="2232000" cy="9865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325103"/>
            <a:ext cx="2232000" cy="84249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E.7.3. Gebeurtenissen financieel verwerken en standen beheren</a:t>
            </a: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extLst>
              <p:ext uri="{D42A27DB-BD31-4B8C-83A1-F6EECF244321}">
                <p14:modId xmlns:p14="http://schemas.microsoft.com/office/powerpoint/2010/main" val="1026005630"/>
              </p:ext>
            </p:extLst>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extLst>
              <p:ext uri="{D42A27DB-BD31-4B8C-83A1-F6EECF244321}">
                <p14:modId xmlns:p14="http://schemas.microsoft.com/office/powerpoint/2010/main" val="1396322461"/>
              </p:ext>
            </p:extLst>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uLnTx/>
                          <a:uFillTx/>
                          <a:latin typeface="Microsoft JhengHei Light"/>
                          <a:ea typeface="+mn-ea"/>
                          <a:cs typeface="+mn-cs"/>
                        </a:rPr>
                        <a:t>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ontwikkelenen</a:t>
                      </a:r>
                      <a:r>
                        <a:rPr kumimoji="0"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extLst>
              <p:ext uri="{D42A27DB-BD31-4B8C-83A1-F6EECF244321}">
                <p14:modId xmlns:p14="http://schemas.microsoft.com/office/powerpoint/2010/main" val="2746133046"/>
              </p:ext>
            </p:extLst>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extLst>
              <p:ext uri="{D42A27DB-BD31-4B8C-83A1-F6EECF244321}">
                <p14:modId xmlns:p14="http://schemas.microsoft.com/office/powerpoint/2010/main" val="4112769643"/>
              </p:ext>
            </p:extLst>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extLst>
              <p:ext uri="{D42A27DB-BD31-4B8C-83A1-F6EECF244321}">
                <p14:modId xmlns:p14="http://schemas.microsoft.com/office/powerpoint/2010/main" val="289996783"/>
              </p:ext>
            </p:extLst>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Relatie met medewerkers onderhouden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Medewerkersverlof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extLst>
              <p:ext uri="{D42A27DB-BD31-4B8C-83A1-F6EECF244321}">
                <p14:modId xmlns:p14="http://schemas.microsoft.com/office/powerpoint/2010/main" val="1635691780"/>
              </p:ext>
            </p:extLst>
          </p:nvPr>
        </p:nvGraphicFramePr>
        <p:xfrm>
          <a:off x="14793675" y="92796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Digitaalproductstrategie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extLst>
              <p:ext uri="{D42A27DB-BD31-4B8C-83A1-F6EECF244321}">
                <p14:modId xmlns:p14="http://schemas.microsoft.com/office/powerpoint/2010/main" val="2134643080"/>
              </p:ext>
            </p:extLst>
          </p:nvPr>
        </p:nvGraphicFramePr>
        <p:xfrm>
          <a:off x="14779688" y="1667152"/>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extLst>
              <p:ext uri="{D42A27DB-BD31-4B8C-83A1-F6EECF244321}">
                <p14:modId xmlns:p14="http://schemas.microsoft.com/office/powerpoint/2010/main" val="2510922327"/>
              </p:ext>
            </p:extLst>
          </p:nvPr>
        </p:nvGraphicFramePr>
        <p:xfrm>
          <a:off x="14781692" y="23336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Interacteren over digitale producten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extLst>
              <p:ext uri="{D42A27DB-BD31-4B8C-83A1-F6EECF244321}">
                <p14:modId xmlns:p14="http://schemas.microsoft.com/office/powerpoint/2010/main" val="4181768076"/>
              </p:ext>
            </p:extLst>
          </p:nvPr>
        </p:nvGraphicFramePr>
        <p:xfrm>
          <a:off x="14793675" y="29093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 prestatieafspraken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extLst>
              <p:ext uri="{D42A27DB-BD31-4B8C-83A1-F6EECF244321}">
                <p14:modId xmlns:p14="http://schemas.microsoft.com/office/powerpoint/2010/main" val="3348558270"/>
              </p:ext>
            </p:extLst>
          </p:nvPr>
        </p:nvGraphicFramePr>
        <p:xfrm>
          <a:off x="14779688" y="365204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extLst>
              <p:ext uri="{D42A27DB-BD31-4B8C-83A1-F6EECF244321}">
                <p14:modId xmlns:p14="http://schemas.microsoft.com/office/powerpoint/2010/main" val="3058418932"/>
              </p:ext>
            </p:extLst>
          </p:nvPr>
        </p:nvGraphicFramePr>
        <p:xfrm>
          <a:off x="14793675" y="4520670"/>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Relatie met inkoopleveranciers onderhouden</a:t>
                      </a: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 overeen komen en/of bestellen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Naleving van inkoopovereenkomsten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extLst>
              <p:ext uri="{D42A27DB-BD31-4B8C-83A1-F6EECF244321}">
                <p14:modId xmlns:p14="http://schemas.microsoft.com/office/powerpoint/2010/main" val="2970812427"/>
              </p:ext>
            </p:extLst>
          </p:nvPr>
        </p:nvGraphicFramePr>
        <p:xfrm>
          <a:off x="17113939" y="899566"/>
          <a:ext cx="2241031" cy="6630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Bedrijfsgebouwenstrategie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extLst>
              <p:ext uri="{D42A27DB-BD31-4B8C-83A1-F6EECF244321}">
                <p14:modId xmlns:p14="http://schemas.microsoft.com/office/powerpoint/2010/main" val="1841678239"/>
              </p:ext>
            </p:extLst>
          </p:nvPr>
        </p:nvGraphicFramePr>
        <p:xfrm>
          <a:off x="17118455" y="1850110"/>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extLst>
              <p:ext uri="{D42A27DB-BD31-4B8C-83A1-F6EECF244321}">
                <p14:modId xmlns:p14="http://schemas.microsoft.com/office/powerpoint/2010/main" val="3650082365"/>
              </p:ext>
            </p:extLst>
          </p:nvPr>
        </p:nvGraphicFramePr>
        <p:xfrm>
          <a:off x="17134576" y="255926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extLst>
              <p:ext uri="{D42A27DB-BD31-4B8C-83A1-F6EECF244321}">
                <p14:modId xmlns:p14="http://schemas.microsoft.com/office/powerpoint/2010/main" val="2177337993"/>
              </p:ext>
            </p:extLst>
          </p:nvPr>
        </p:nvGraphicFramePr>
        <p:xfrm>
          <a:off x="17139486" y="360824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extLst>
              <p:ext uri="{D42A27DB-BD31-4B8C-83A1-F6EECF244321}">
                <p14:modId xmlns:p14="http://schemas.microsoft.com/office/powerpoint/2010/main" val="2106182238"/>
              </p:ext>
            </p:extLst>
          </p:nvPr>
        </p:nvGraphicFramePr>
        <p:xfrm>
          <a:off x="17168706" y="465815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Gebeurtenissen financieel verwerken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beheersmaatregelen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100689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extLst>
              <p:ext uri="{D42A27DB-BD31-4B8C-83A1-F6EECF244321}">
                <p14:modId xmlns:p14="http://schemas.microsoft.com/office/powerpoint/2010/main" val="3972127555"/>
              </p:ext>
            </p:extLst>
          </p:nvPr>
        </p:nvGraphicFramePr>
        <p:xfrm>
          <a:off x="10173796" y="843539"/>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83418"/>
            <a:ext cx="2232000" cy="898870"/>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extLst>
              <p:ext uri="{D42A27DB-BD31-4B8C-83A1-F6EECF244321}">
                <p14:modId xmlns:p14="http://schemas.microsoft.com/office/powerpoint/2010/main" val="558796149"/>
              </p:ext>
            </p:extLst>
          </p:nvPr>
        </p:nvGraphicFramePr>
        <p:xfrm>
          <a:off x="10173796" y="196285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625510"/>
            <a:ext cx="2232000" cy="983314"/>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extLst>
              <p:ext uri="{D42A27DB-BD31-4B8C-83A1-F6EECF244321}">
                <p14:modId xmlns:p14="http://schemas.microsoft.com/office/powerpoint/2010/main" val="2559000396"/>
              </p:ext>
            </p:extLst>
          </p:nvPr>
        </p:nvGraphicFramePr>
        <p:xfrm>
          <a:off x="10168309" y="2846951"/>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652046"/>
            <a:ext cx="2232000" cy="1515557"/>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extLst>
              <p:ext uri="{D42A27DB-BD31-4B8C-83A1-F6EECF244321}">
                <p14:modId xmlns:p14="http://schemas.microsoft.com/office/powerpoint/2010/main" val="82608995"/>
              </p:ext>
            </p:extLst>
          </p:nvPr>
        </p:nvGraphicFramePr>
        <p:xfrm>
          <a:off x="10173796" y="3898860"/>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564302"/>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extLst>
              <p:ext uri="{D42A27DB-BD31-4B8C-83A1-F6EECF244321}">
                <p14:modId xmlns:p14="http://schemas.microsoft.com/office/powerpoint/2010/main" val="1327089074"/>
              </p:ext>
            </p:extLst>
          </p:nvPr>
        </p:nvGraphicFramePr>
        <p:xfrm>
          <a:off x="12465590" y="472389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Medewerkers gezond en vitaal houden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pic>
        <p:nvPicPr>
          <p:cNvPr id="94" name="Afbeelding 93">
            <a:extLst>
              <a:ext uri="{FF2B5EF4-FFF2-40B4-BE49-F238E27FC236}">
                <a16:creationId xmlns:a16="http://schemas.microsoft.com/office/drawing/2014/main" id="{3664025F-B9E3-C07E-8ED6-2972100A40C1}"/>
              </a:ext>
            </a:extLst>
          </p:cNvPr>
          <p:cNvPicPr>
            <a:picLocks noChangeAspect="1"/>
          </p:cNvPicPr>
          <p:nvPr/>
        </p:nvPicPr>
        <p:blipFill>
          <a:blip r:embed="rId2"/>
          <a:stretch>
            <a:fillRect/>
          </a:stretch>
        </p:blipFill>
        <p:spPr>
          <a:xfrm>
            <a:off x="399390" y="840375"/>
            <a:ext cx="7422592" cy="4207276"/>
          </a:xfrm>
          <a:prstGeom prst="rect">
            <a:avLst/>
          </a:prstGeom>
        </p:spPr>
      </p:pic>
    </p:spTree>
    <p:extLst>
      <p:ext uri="{BB962C8B-B14F-4D97-AF65-F5344CB8AC3E}">
        <p14:creationId xmlns:p14="http://schemas.microsoft.com/office/powerpoint/2010/main" val="104079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Afbeelding 33">
            <a:extLst>
              <a:ext uri="{FF2B5EF4-FFF2-40B4-BE49-F238E27FC236}">
                <a16:creationId xmlns:a16="http://schemas.microsoft.com/office/drawing/2014/main" id="{05B2E5B2-7994-1A9C-7482-04D4CFE2FD8E}"/>
              </a:ext>
            </a:extLst>
          </p:cNvPr>
          <p:cNvPicPr>
            <a:picLocks noChangeAspect="1"/>
          </p:cNvPicPr>
          <p:nvPr/>
        </p:nvPicPr>
        <p:blipFill>
          <a:blip r:embed="rId2"/>
          <a:stretch>
            <a:fillRect/>
          </a:stretch>
        </p:blipFill>
        <p:spPr>
          <a:xfrm>
            <a:off x="5035407" y="787058"/>
            <a:ext cx="3729671" cy="1668337"/>
          </a:xfrm>
          <a:prstGeom prst="rect">
            <a:avLst/>
          </a:prstGeom>
        </p:spPr>
      </p:pic>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9</a:t>
            </a:fld>
            <a:endParaRPr lang="en-GB" sz="750" b="0">
              <a:solidFill>
                <a:srgbClr val="625D62">
                  <a:tint val="75000"/>
                </a:srgbClr>
              </a:solidFill>
              <a:latin typeface="Arial"/>
            </a:endParaRPr>
          </a:p>
        </p:txBody>
      </p:sp>
      <p:sp>
        <p:nvSpPr>
          <p:cNvPr id="5" name="Tijdelijke aanduiding voor verticale tekst 1"/>
          <p:cNvSpPr txBox="1">
            <a:spLocks/>
          </p:cNvSpPr>
          <p:nvPr/>
        </p:nvSpPr>
        <p:spPr>
          <a:xfrm>
            <a:off x="513001" y="1082176"/>
            <a:ext cx="4405840"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spcBef>
                <a:spcPts val="450"/>
              </a:spcBef>
              <a:spcAft>
                <a:spcPts val="450"/>
              </a:spcAft>
              <a:buClr>
                <a:srgbClr val="4D4D4D"/>
              </a:buClr>
              <a:buNone/>
              <a:defRPr/>
            </a:pPr>
            <a:r>
              <a:rPr lang="nl-NL" sz="1100">
                <a:solidFill>
                  <a:srgbClr val="4D4D4D"/>
                </a:solidFill>
                <a:latin typeface="Arial"/>
                <a:cs typeface="Arial"/>
              </a:rPr>
              <a:t>Binnen infrastructuur bedrijven, wat de netbeheerders zijn, wordt onderscheid gemaakt tussen de </a:t>
            </a:r>
            <a:r>
              <a:rPr lang="nl-NL" sz="1100" b="1">
                <a:solidFill>
                  <a:srgbClr val="4D4D4D"/>
                </a:solidFill>
                <a:latin typeface="Arial"/>
                <a:cs typeface="Arial"/>
              </a:rPr>
              <a:t>infrastructuur</a:t>
            </a:r>
            <a:r>
              <a:rPr lang="nl-NL" sz="1100">
                <a:solidFill>
                  <a:srgbClr val="4D4D4D"/>
                </a:solidFill>
                <a:latin typeface="Arial"/>
                <a:cs typeface="Arial"/>
              </a:rPr>
              <a:t> (voor netbeheerders de energienetten) en de met de infrastructuur geleverde </a:t>
            </a:r>
            <a:r>
              <a:rPr lang="nl-NL" sz="1100" b="1">
                <a:solidFill>
                  <a:srgbClr val="4D4D4D"/>
                </a:solidFill>
                <a:latin typeface="Arial"/>
                <a:cs typeface="Arial"/>
              </a:rPr>
              <a:t>diensten</a:t>
            </a:r>
            <a:r>
              <a:rPr lang="nl-NL" sz="1100">
                <a:solidFill>
                  <a:srgbClr val="4D4D4D"/>
                </a:solidFill>
                <a:latin typeface="Arial"/>
                <a:cs typeface="Arial"/>
              </a:rPr>
              <a:t> (voor netbeheerders het energietransport). De </a:t>
            </a:r>
            <a:r>
              <a:rPr lang="nl-NL" sz="1100" err="1">
                <a:solidFill>
                  <a:srgbClr val="4D4D4D"/>
                </a:solidFill>
                <a:latin typeface="Arial"/>
                <a:cs typeface="Arial"/>
              </a:rPr>
              <a:t>capabilities</a:t>
            </a:r>
            <a:r>
              <a:rPr lang="nl-NL" sz="1100">
                <a:solidFill>
                  <a:srgbClr val="4D4D4D"/>
                </a:solidFill>
                <a:latin typeface="Arial"/>
                <a:cs typeface="Arial"/>
              </a:rPr>
              <a:t> zijn hier ook aan te relateren (zie overzicht hiernaast).</a:t>
            </a:r>
          </a:p>
          <a:p>
            <a:pPr marL="0" indent="0" defTabSz="539354">
              <a:spcBef>
                <a:spcPts val="450"/>
              </a:spcBef>
              <a:spcAft>
                <a:spcPts val="450"/>
              </a:spcAft>
              <a:buClr>
                <a:srgbClr val="4D4D4D"/>
              </a:buClr>
              <a:buNone/>
              <a:defRPr/>
            </a:pPr>
            <a:r>
              <a:rPr lang="nl-NL" sz="1100">
                <a:solidFill>
                  <a:srgbClr val="4D4D4D"/>
                </a:solidFill>
                <a:latin typeface="Arial"/>
                <a:cs typeface="Arial"/>
              </a:rPr>
              <a:t>Zowel over de infrastructuur als over de diensten wordt </a:t>
            </a:r>
            <a:r>
              <a:rPr lang="nl-NL" sz="1100" b="1">
                <a:solidFill>
                  <a:srgbClr val="4D4D4D"/>
                </a:solidFill>
                <a:latin typeface="Arial"/>
                <a:cs typeface="Arial"/>
              </a:rPr>
              <a:t>data</a:t>
            </a:r>
            <a:r>
              <a:rPr lang="nl-NL" sz="1100">
                <a:solidFill>
                  <a:srgbClr val="4D4D4D"/>
                </a:solidFill>
                <a:latin typeface="Arial"/>
                <a:cs typeface="Arial"/>
              </a:rPr>
              <a:t> opgeslagen die meerwaarde heeft voor derden.</a:t>
            </a: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r>
              <a:rPr lang="nl-NL" sz="1100">
                <a:solidFill>
                  <a:srgbClr val="4D4D4D"/>
                </a:solidFill>
                <a:latin typeface="Arial"/>
                <a:cs typeface="Arial"/>
              </a:rPr>
              <a:t>Vanuit dit onderscheid komen we tot de volgende drie </a:t>
            </a:r>
            <a:r>
              <a:rPr lang="nl-NL" sz="1100" err="1">
                <a:solidFill>
                  <a:srgbClr val="4D4D4D"/>
                </a:solidFill>
                <a:latin typeface="Arial"/>
                <a:cs typeface="Arial"/>
              </a:rPr>
              <a:t>waardegroepen</a:t>
            </a:r>
            <a:r>
              <a:rPr lang="nl-NL" sz="1100">
                <a:solidFill>
                  <a:srgbClr val="4D4D4D"/>
                </a:solidFill>
                <a:latin typeface="Arial"/>
                <a:cs typeface="Arial"/>
              </a:rPr>
              <a:t>:</a:t>
            </a: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r>
              <a:rPr lang="nl-NL" sz="1100">
                <a:solidFill>
                  <a:srgbClr val="4D4D4D"/>
                </a:solidFill>
                <a:latin typeface="Arial"/>
                <a:cs typeface="Arial"/>
              </a:rPr>
              <a:t>Op de volgende sheet staan de bijbehorende </a:t>
            </a:r>
            <a:r>
              <a:rPr lang="nl-NL" sz="1100" err="1">
                <a:solidFill>
                  <a:srgbClr val="4D4D4D"/>
                </a:solidFill>
                <a:latin typeface="Arial"/>
                <a:cs typeface="Arial"/>
              </a:rPr>
              <a:t>waardestromen</a:t>
            </a:r>
            <a:r>
              <a:rPr lang="nl-NL" sz="1100">
                <a:solidFill>
                  <a:srgbClr val="4D4D4D"/>
                </a:solidFill>
                <a:latin typeface="Arial"/>
                <a:cs typeface="Arial"/>
              </a:rPr>
              <a:t>.</a:t>
            </a:r>
          </a:p>
          <a:p>
            <a:pPr marL="0" indent="0" defTabSz="539354">
              <a:spcBef>
                <a:spcPts val="450"/>
              </a:spcBef>
              <a:spcAft>
                <a:spcPts val="450"/>
              </a:spcAft>
              <a:buClr>
                <a:srgbClr val="4D4D4D"/>
              </a:buClr>
              <a:buNone/>
              <a:defRPr/>
            </a:pPr>
            <a:endParaRPr lang="nl-NL" sz="975">
              <a:solidFill>
                <a:srgbClr val="4D4D4D"/>
              </a:solidFill>
            </a:endParaRPr>
          </a:p>
        </p:txBody>
      </p: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Externe (primaire) </a:t>
            </a:r>
            <a:r>
              <a:rPr lang="nl-NL" sz="2100" b="0" err="1">
                <a:solidFill>
                  <a:srgbClr val="821E7D"/>
                </a:solidFill>
                <a:latin typeface="Microsoft JhengHei Light"/>
              </a:rPr>
              <a:t>waardestromen</a:t>
            </a:r>
            <a:r>
              <a:rPr lang="nl-NL" sz="2100" b="0">
                <a:solidFill>
                  <a:srgbClr val="821E7D"/>
                </a:solidFill>
                <a:latin typeface="Microsoft JhengHei Light"/>
              </a:rPr>
              <a:t> (1/3)</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Een drietal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waardegroepen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als basis voor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graphicFrame>
        <p:nvGraphicFramePr>
          <p:cNvPr id="4" name="Tabel 7">
            <a:extLst>
              <a:ext uri="{FF2B5EF4-FFF2-40B4-BE49-F238E27FC236}">
                <a16:creationId xmlns:a16="http://schemas.microsoft.com/office/drawing/2014/main" id="{66877E33-266F-E503-57BF-8365A65DAA6C}"/>
              </a:ext>
            </a:extLst>
          </p:cNvPr>
          <p:cNvGraphicFramePr>
            <a:graphicFrameLocks noGrp="1"/>
          </p:cNvGraphicFramePr>
          <p:nvPr>
            <p:extLst>
              <p:ext uri="{D42A27DB-BD31-4B8C-83A1-F6EECF244321}">
                <p14:modId xmlns:p14="http://schemas.microsoft.com/office/powerpoint/2010/main" val="2736027799"/>
              </p:ext>
            </p:extLst>
          </p:nvPr>
        </p:nvGraphicFramePr>
        <p:xfrm>
          <a:off x="813308" y="2840174"/>
          <a:ext cx="7508890" cy="1484020"/>
        </p:xfrm>
        <a:graphic>
          <a:graphicData uri="http://schemas.openxmlformats.org/drawingml/2006/table">
            <a:tbl>
              <a:tblPr firstRow="1" bandRow="1">
                <a:tableStyleId>{5C22544A-7EE6-4342-B048-85BDC9FD1C3A}</a:tableStyleId>
              </a:tblPr>
              <a:tblGrid>
                <a:gridCol w="2216181">
                  <a:extLst>
                    <a:ext uri="{9D8B030D-6E8A-4147-A177-3AD203B41FA5}">
                      <a16:colId xmlns:a16="http://schemas.microsoft.com/office/drawing/2014/main" val="3027207389"/>
                    </a:ext>
                  </a:extLst>
                </a:gridCol>
                <a:gridCol w="5292709">
                  <a:extLst>
                    <a:ext uri="{9D8B030D-6E8A-4147-A177-3AD203B41FA5}">
                      <a16:colId xmlns:a16="http://schemas.microsoft.com/office/drawing/2014/main" val="3026702026"/>
                    </a:ext>
                  </a:extLst>
                </a:gridCol>
              </a:tblGrid>
              <a:tr h="269570">
                <a:tc>
                  <a:txBody>
                    <a:bodyPr/>
                    <a:lstStyle/>
                    <a:p>
                      <a:r>
                        <a:rPr lang="nl-NL" sz="1000"/>
                        <a:t>Waardegroep</a:t>
                      </a:r>
                    </a:p>
                  </a:txBody>
                  <a:tcPr/>
                </a:tc>
                <a:tc>
                  <a:txBody>
                    <a:bodyPr/>
                    <a:lstStyle/>
                    <a:p>
                      <a:r>
                        <a:rPr lang="nl-NL" sz="1000"/>
                        <a:t>Omschrijving</a:t>
                      </a:r>
                    </a:p>
                  </a:txBody>
                  <a:tcPr/>
                </a:tc>
                <a:extLst>
                  <a:ext uri="{0D108BD9-81ED-4DB2-BD59-A6C34878D82A}">
                    <a16:rowId xmlns:a16="http://schemas.microsoft.com/office/drawing/2014/main" val="1502774908"/>
                  </a:ext>
                </a:extLst>
              </a:tr>
              <a:tr h="288033">
                <a:tc>
                  <a:txBody>
                    <a:bodyPr/>
                    <a:lstStyle/>
                    <a:p>
                      <a:r>
                        <a:rPr lang="nl-NL" sz="1000" kern="1200" err="1">
                          <a:solidFill>
                            <a:schemeClr val="dk1"/>
                          </a:solidFill>
                          <a:effectLst/>
                          <a:latin typeface="+mn-lt"/>
                          <a:ea typeface="+mn-ea"/>
                          <a:cs typeface="+mn-cs"/>
                        </a:rPr>
                        <a:t>Transportgereed</a:t>
                      </a:r>
                      <a:r>
                        <a:rPr lang="nl-NL" sz="1000" kern="1200">
                          <a:solidFill>
                            <a:schemeClr val="dk1"/>
                          </a:solidFill>
                          <a:effectLst/>
                          <a:latin typeface="+mn-lt"/>
                          <a:ea typeface="+mn-ea"/>
                          <a:cs typeface="+mn-cs"/>
                        </a:rPr>
                        <a:t> </a:t>
                      </a:r>
                      <a:r>
                        <a:rPr lang="nl-NL" sz="1000" b="1" kern="1200">
                          <a:solidFill>
                            <a:schemeClr val="dk1"/>
                          </a:solidFill>
                          <a:effectLst/>
                          <a:latin typeface="+mn-lt"/>
                          <a:ea typeface="+mn-ea"/>
                          <a:cs typeface="+mn-cs"/>
                        </a:rPr>
                        <a:t>energienet</a:t>
                      </a:r>
                      <a:r>
                        <a:rPr lang="nl-NL" sz="1000" kern="1200">
                          <a:solidFill>
                            <a:schemeClr val="dk1"/>
                          </a:solidFill>
                          <a:effectLst/>
                          <a:latin typeface="+mn-lt"/>
                          <a:ea typeface="+mn-ea"/>
                          <a:cs typeface="+mn-cs"/>
                        </a:rPr>
                        <a:t> </a:t>
                      </a:r>
                      <a:endParaRPr lang="nl-NL" sz="1000"/>
                    </a:p>
                  </a:txBody>
                  <a:tcPr/>
                </a:tc>
                <a:tc>
                  <a:txBody>
                    <a:bodyPr/>
                    <a:lstStyle/>
                    <a:p>
                      <a:r>
                        <a:rPr lang="nl-NL" sz="1000" kern="1200">
                          <a:solidFill>
                            <a:schemeClr val="dk1"/>
                          </a:solidFill>
                          <a:effectLst/>
                          <a:latin typeface="+mn-lt"/>
                          <a:ea typeface="+mn-ea"/>
                          <a:cs typeface="+mn-cs"/>
                        </a:rPr>
                        <a:t>Een energienet met voldoende capaciteit en functionaliteit, een passende ligging en aangesloten (en gecontracteerde) afnemers om energie te kunnen transporteren.</a:t>
                      </a:r>
                      <a:endParaRPr lang="nl-NL" sz="1000"/>
                    </a:p>
                  </a:txBody>
                  <a:tcPr/>
                </a:tc>
                <a:extLst>
                  <a:ext uri="{0D108BD9-81ED-4DB2-BD59-A6C34878D82A}">
                    <a16:rowId xmlns:a16="http://schemas.microsoft.com/office/drawing/2014/main" val="721920321"/>
                  </a:ext>
                </a:extLst>
              </a:tr>
              <a:tr h="269570">
                <a:tc>
                  <a:txBody>
                    <a:bodyPr/>
                    <a:lstStyle/>
                    <a:p>
                      <a:r>
                        <a:rPr lang="nl-NL" sz="1000" b="1" kern="1200">
                          <a:solidFill>
                            <a:schemeClr val="dk1"/>
                          </a:solidFill>
                          <a:effectLst/>
                          <a:latin typeface="+mn-lt"/>
                          <a:ea typeface="+mn-ea"/>
                          <a:cs typeface="+mn-cs"/>
                        </a:rPr>
                        <a:t>Energietransport</a:t>
                      </a:r>
                      <a:r>
                        <a:rPr lang="nl-NL" sz="1000" kern="1200">
                          <a:solidFill>
                            <a:schemeClr val="dk1"/>
                          </a:solidFill>
                          <a:effectLst/>
                          <a:latin typeface="+mn-lt"/>
                          <a:ea typeface="+mn-ea"/>
                          <a:cs typeface="+mn-cs"/>
                        </a:rPr>
                        <a:t> </a:t>
                      </a:r>
                      <a:endParaRPr lang="nl-NL" sz="1000"/>
                    </a:p>
                  </a:txBody>
                  <a:tcPr/>
                </a:tc>
                <a:tc>
                  <a:txBody>
                    <a:bodyPr/>
                    <a:lstStyle/>
                    <a:p>
                      <a:r>
                        <a:rPr lang="nl-NL" sz="1000" kern="1200">
                          <a:solidFill>
                            <a:schemeClr val="dk1"/>
                          </a:solidFill>
                          <a:effectLst/>
                          <a:latin typeface="+mn-lt"/>
                          <a:ea typeface="+mn-ea"/>
                          <a:cs typeface="+mn-cs"/>
                        </a:rPr>
                        <a:t>De gewenste hoeveelheid energie op gewenste plaats en tijd.</a:t>
                      </a:r>
                    </a:p>
                  </a:txBody>
                  <a:tcPr/>
                </a:tc>
                <a:extLst>
                  <a:ext uri="{0D108BD9-81ED-4DB2-BD59-A6C34878D82A}">
                    <a16:rowId xmlns:a16="http://schemas.microsoft.com/office/drawing/2014/main" val="1081513168"/>
                  </a:ext>
                </a:extLst>
              </a:tr>
              <a:tr h="398815">
                <a:tc>
                  <a:txBody>
                    <a:bodyPr/>
                    <a:lstStyle/>
                    <a:p>
                      <a:r>
                        <a:rPr lang="nl-NL" sz="1000" b="1" kern="1200">
                          <a:solidFill>
                            <a:schemeClr val="dk1"/>
                          </a:solidFill>
                          <a:effectLst/>
                          <a:latin typeface="+mn-lt"/>
                          <a:ea typeface="+mn-ea"/>
                          <a:cs typeface="+mn-cs"/>
                        </a:rPr>
                        <a:t>Data </a:t>
                      </a:r>
                      <a:r>
                        <a:rPr lang="nl-NL" sz="1000" kern="1200">
                          <a:solidFill>
                            <a:schemeClr val="dk1"/>
                          </a:solidFill>
                          <a:effectLst/>
                          <a:latin typeface="+mn-lt"/>
                          <a:ea typeface="+mn-ea"/>
                          <a:cs typeface="+mn-cs"/>
                        </a:rPr>
                        <a:t>over energienet en -transport </a:t>
                      </a:r>
                      <a:endParaRPr lang="nl-NL" sz="1000"/>
                    </a:p>
                  </a:txBody>
                  <a:tcPr/>
                </a:tc>
                <a:tc>
                  <a:txBody>
                    <a:bodyPr/>
                    <a:lstStyle/>
                    <a:p>
                      <a:r>
                        <a:rPr lang="nl-NL" sz="1000" kern="1200">
                          <a:solidFill>
                            <a:schemeClr val="dk1"/>
                          </a:solidFill>
                          <a:effectLst/>
                          <a:latin typeface="+mn-lt"/>
                          <a:ea typeface="+mn-ea"/>
                          <a:cs typeface="+mn-cs"/>
                        </a:rPr>
                        <a:t>Beschikbare (open) data over het energienet en het – transport ten behoeve van afnemers die deze data in kunnen zetten bij vraagstukken en dienstverlening in het kader van de energietransitie.  </a:t>
                      </a:r>
                    </a:p>
                  </a:txBody>
                  <a:tcPr/>
                </a:tc>
                <a:extLst>
                  <a:ext uri="{0D108BD9-81ED-4DB2-BD59-A6C34878D82A}">
                    <a16:rowId xmlns:a16="http://schemas.microsoft.com/office/drawing/2014/main" val="3039226497"/>
                  </a:ext>
                </a:extLst>
              </a:tr>
            </a:tbl>
          </a:graphicData>
        </a:graphic>
      </p:graphicFrame>
      <p:sp>
        <p:nvSpPr>
          <p:cNvPr id="2" name="Tekstvak 1">
            <a:extLst>
              <a:ext uri="{FF2B5EF4-FFF2-40B4-BE49-F238E27FC236}">
                <a16:creationId xmlns:a16="http://schemas.microsoft.com/office/drawing/2014/main" id="{AE513FF6-A764-91FF-7DFB-1281EEF8BE21}"/>
              </a:ext>
            </a:extLst>
          </p:cNvPr>
          <p:cNvSpPr txBox="1"/>
          <p:nvPr/>
        </p:nvSpPr>
        <p:spPr>
          <a:xfrm>
            <a:off x="5330526" y="2428875"/>
            <a:ext cx="313669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800" i="1">
                <a:cs typeface="Arial"/>
              </a:rPr>
              <a:t>Onderscheid tussen infrastructuur en dienst (energietransport)</a:t>
            </a:r>
          </a:p>
        </p:txBody>
      </p:sp>
    </p:spTree>
    <p:extLst>
      <p:ext uri="{BB962C8B-B14F-4D97-AF65-F5344CB8AC3E}">
        <p14:creationId xmlns:p14="http://schemas.microsoft.com/office/powerpoint/2010/main" val="2752903251"/>
      </p:ext>
    </p:extLst>
  </p:cSld>
  <p:clrMapOvr>
    <a:masterClrMapping/>
  </p:clrMapOvr>
</p:sld>
</file>

<file path=ppt/theme/theme1.xml><?xml version="1.0" encoding="utf-8"?>
<a:theme xmlns:a="http://schemas.openxmlformats.org/drawingml/2006/main" name="Office-thema">
  <a:themeElements>
    <a:clrScheme name="Netbeheer_Nederland_Kleuren">
      <a:dk1>
        <a:srgbClr val="000000"/>
      </a:dk1>
      <a:lt1>
        <a:srgbClr val="FFFFFF"/>
      </a:lt1>
      <a:dk2>
        <a:srgbClr val="002D41"/>
      </a:dk2>
      <a:lt2>
        <a:srgbClr val="939598"/>
      </a:lt2>
      <a:accent1>
        <a:srgbClr val="002D41"/>
      </a:accent1>
      <a:accent2>
        <a:srgbClr val="005F87"/>
      </a:accent2>
      <a:accent3>
        <a:srgbClr val="649BB9"/>
      </a:accent3>
      <a:accent4>
        <a:srgbClr val="00AA78"/>
      </a:accent4>
      <a:accent5>
        <a:srgbClr val="C8D75A"/>
      </a:accent5>
      <a:accent6>
        <a:srgbClr val="C8B49B"/>
      </a:accent6>
      <a:hlink>
        <a:srgbClr val="649BB9"/>
      </a:hlink>
      <a:folHlink>
        <a:srgbClr val="005F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Netbeheer Nederland (1)" id="{05589944-0C82-43C5-BBF7-06CBA087887F}" vid="{ED690D8C-33AC-4120-90D5-14E221A8530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ffc9ab-06c9-4fd1-be9e-10cf9aff85e0">
      <Terms xmlns="http://schemas.microsoft.com/office/infopath/2007/PartnerControls"/>
    </lcf76f155ced4ddcb4097134ff3c332f>
    <TaxCatchAll xmlns="65263b26-36e8-4400-b55e-2cfd2deca88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DE6DB72C25854290EC97E16B43B069" ma:contentTypeVersion="18" ma:contentTypeDescription="Een nieuw document maken." ma:contentTypeScope="" ma:versionID="d13f9a7ec95f39dfbb70f2facec6684d">
  <xsd:schema xmlns:xsd="http://www.w3.org/2001/XMLSchema" xmlns:xs="http://www.w3.org/2001/XMLSchema" xmlns:p="http://schemas.microsoft.com/office/2006/metadata/properties" xmlns:ns2="eaffc9ab-06c9-4fd1-be9e-10cf9aff85e0" xmlns:ns3="65263b26-36e8-4400-b55e-2cfd2deca88d" targetNamespace="http://schemas.microsoft.com/office/2006/metadata/properties" ma:root="true" ma:fieldsID="58f317bcc5007e77b4e529f8c48e8ab6" ns2:_="" ns3:_="">
    <xsd:import namespace="eaffc9ab-06c9-4fd1-be9e-10cf9aff85e0"/>
    <xsd:import namespace="65263b26-36e8-4400-b55e-2cfd2deca8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ffc9ab-06c9-4fd1-be9e-10cf9aff8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adea860-d3c5-492f-b0ff-4487c0d565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263b26-36e8-4400-b55e-2cfd2deca88d"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6e3d180-c15d-4650-9aa4-82e6927e514c}" ma:internalName="TaxCatchAll" ma:showField="CatchAllData" ma:web="65263b26-36e8-4400-b55e-2cfd2deca8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F05715-3188-49DE-A4F2-72E95916F987}">
  <ds:schemaRefs>
    <ds:schemaRef ds:uri="http://schemas.microsoft.com/sharepoint/v3/contenttype/forms"/>
  </ds:schemaRefs>
</ds:datastoreItem>
</file>

<file path=customXml/itemProps2.xml><?xml version="1.0" encoding="utf-8"?>
<ds:datastoreItem xmlns:ds="http://schemas.openxmlformats.org/officeDocument/2006/customXml" ds:itemID="{0E9CF2DC-C042-47B3-94B2-4023DE1776F9}">
  <ds:schemaRefs>
    <ds:schemaRef ds:uri="245c1edb-bc94-4549-a776-6d3dc7e5fd9a"/>
    <ds:schemaRef ds:uri="f94ee42d-796a-4c74-b5ca-30f32e5db0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82EF66E-FEB2-48D5-ABC6-E7AE4DC55C1D}"/>
</file>

<file path=docMetadata/LabelInfo.xml><?xml version="1.0" encoding="utf-8"?>
<clbl:labelList xmlns:clbl="http://schemas.microsoft.com/office/2020/mipLabelMetadata">
  <clbl:label id="{ad89fa4f-e4a0-4ddb-9d18-f7eeec649ffc}" enabled="0" method="" siteId="{ad89fa4f-e4a0-4ddb-9d18-f7eeec649ffc}" removed="1"/>
</clbl:labelList>
</file>

<file path=docProps/app.xml><?xml version="1.0" encoding="utf-8"?>
<Properties xmlns="http://schemas.openxmlformats.org/officeDocument/2006/extended-properties" xmlns:vt="http://schemas.openxmlformats.org/officeDocument/2006/docPropsVTypes">
  <Template/>
  <TotalTime>1697</TotalTime>
  <Words>9680</Words>
  <Application>Microsoft Office PowerPoint</Application>
  <PresentationFormat>Diavoorstelling (16:9)</PresentationFormat>
  <Paragraphs>1796</Paragraphs>
  <Slides>65</Slides>
  <Notes>11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65</vt:i4>
      </vt:variant>
    </vt:vector>
  </HeadingPairs>
  <TitlesOfParts>
    <vt:vector size="72" baseType="lpstr">
      <vt:lpstr>Microsoft JhengHei Light</vt:lpstr>
      <vt:lpstr>Arial</vt:lpstr>
      <vt:lpstr>Calibri</vt:lpstr>
      <vt:lpstr>Calibri Light</vt:lpstr>
      <vt:lpstr>Segoe UI</vt:lpstr>
      <vt:lpstr>Wingdings</vt:lpstr>
      <vt:lpstr>Office-thema</vt:lpstr>
      <vt:lpstr>Release 2.3 – Het NBility model</vt:lpstr>
      <vt:lpstr>PowerPoint-presentatie</vt:lpstr>
      <vt:lpstr>PowerPoint-presentatie</vt:lpstr>
      <vt:lpstr>PowerPoint-presentatie</vt:lpstr>
      <vt:lpstr>PowerPoint-presentatie</vt:lpstr>
      <vt:lpstr>PowerPoint-presentatie</vt:lpstr>
      <vt:lpstr>PowerPoint-presentatie</vt:lpstr>
      <vt:lpstr>PowerPoint-presentatie</vt:lpstr>
      <vt:lpstr>Externe (primaire) waardestromen (1/3)</vt:lpstr>
      <vt:lpstr>PowerPoint-presentatie</vt:lpstr>
      <vt:lpstr>Externe (primaire) waardestromen (3/3)</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Bijlagen</vt:lpstr>
      <vt:lpstr>Rationales achter NBility model - generiek</vt:lpstr>
      <vt:lpstr>Rationales achter NBility model - generiek</vt:lpstr>
      <vt:lpstr>Rationales achter NBility model - specifiek</vt:lpstr>
      <vt:lpstr>Rationales achter NBility model - specifiek</vt:lpstr>
      <vt:lpstr>Rationales achter NBility model - bedrijfsobjecten</vt:lpstr>
      <vt:lpstr>Release notes versie 2.3 t.o.v. versie 2.2 (1/2)</vt:lpstr>
      <vt:lpstr>Release notes versie 2.3 t.o.v. versie 2.2 (2/2)</vt:lpstr>
      <vt:lpstr>Release notes versie 2.2 t.o.v. versie 2.1</vt:lpstr>
      <vt:lpstr>Model aanpassingen in C4 en E6</vt:lpstr>
      <vt:lpstr>Release notes versie 2.1 t.o.v. versie 2.0</vt:lpstr>
      <vt:lpstr>Release notes versie 2.0 t.o.v. versie 1.0</vt:lpstr>
    </vt:vector>
  </TitlesOfParts>
  <Manager/>
  <Company>Netbeheer Nederland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Netbeheer Nederland presentatie</dc:title>
  <dc:subject/>
  <dc:creator>Gebruiker</dc:creator>
  <cp:keywords/>
  <dc:description>Netbeheer Nederland - versie 1 - junl 2018
Ontwerp: Ontwerpwerk
Template: Ton Persoon</dc:description>
  <cp:lastModifiedBy>Lex de Wolff</cp:lastModifiedBy>
  <cp:revision>60</cp:revision>
  <dcterms:created xsi:type="dcterms:W3CDTF">2017-04-18T07:59:26Z</dcterms:created>
  <dcterms:modified xsi:type="dcterms:W3CDTF">2025-02-18T14:52:05Z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0x0101007ADE6DB72C25854290EC97E16B43B069</vt:lpwstr>
  </property>
  <property fmtid="{D5CDD505-2E9C-101B-9397-08002B2CF9AE}" pid="3" name="Order">
    <vt:r8>83800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89999a2b-9a21-4e6e-bf76-863fcb82bc91_Enabled">
    <vt:lpwstr>true</vt:lpwstr>
  </property>
  <property fmtid="{D5CDD505-2E9C-101B-9397-08002B2CF9AE}" pid="9" name="MSIP_Label_89999a2b-9a21-4e6e-bf76-863fcb82bc91_SetDate">
    <vt:lpwstr>2021-05-26T13:40:45Z</vt:lpwstr>
  </property>
  <property fmtid="{D5CDD505-2E9C-101B-9397-08002B2CF9AE}" pid="10" name="MSIP_Label_89999a2b-9a21-4e6e-bf76-863fcb82bc91_Method">
    <vt:lpwstr>Standard</vt:lpwstr>
  </property>
  <property fmtid="{D5CDD505-2E9C-101B-9397-08002B2CF9AE}" pid="11" name="MSIP_Label_89999a2b-9a21-4e6e-bf76-863fcb82bc91_Name">
    <vt:lpwstr>Intern</vt:lpwstr>
  </property>
  <property fmtid="{D5CDD505-2E9C-101B-9397-08002B2CF9AE}" pid="12" name="MSIP_Label_89999a2b-9a21-4e6e-bf76-863fcb82bc91_SiteId">
    <vt:lpwstr>40ce6286-0e4a-4500-8bb1-bf46447c5f7f</vt:lpwstr>
  </property>
  <property fmtid="{D5CDD505-2E9C-101B-9397-08002B2CF9AE}" pid="13" name="MSIP_Label_89999a2b-9a21-4e6e-bf76-863fcb82bc91_ActionId">
    <vt:lpwstr>410ad35e-663d-4dc6-8bc0-4f00443abe59</vt:lpwstr>
  </property>
  <property fmtid="{D5CDD505-2E9C-101B-9397-08002B2CF9AE}" pid="14" name="MSIP_Label_89999a2b-9a21-4e6e-bf76-863fcb82bc91_ContentBits">
    <vt:lpwstr>0</vt:lpwstr>
  </property>
  <property fmtid="{D5CDD505-2E9C-101B-9397-08002B2CF9AE}" pid="15" name="StdDataClassificatie">
    <vt:lpwstr>Intern</vt:lpwstr>
  </property>
  <property fmtid="{D5CDD505-2E9C-101B-9397-08002B2CF9AE}" pid="16" name="StdDataClassificatieDoelgroep">
    <vt:lpwstr/>
  </property>
  <property fmtid="{D5CDD505-2E9C-101B-9397-08002B2CF9AE}" pid="17" name="MediaServiceImageTags">
    <vt:lpwstr/>
  </property>
</Properties>
</file>